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oZ4Jj1m8qrvzX4n34G63XUMML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CFADB-169A-4735-BC84-0AA39927BBF6}" type="doc">
      <dgm:prSet loTypeId="urn:microsoft.com/office/officeart/2005/8/layout/cycle4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9DF07BD-83AF-4849-87F8-2DDE37878843}">
      <dgm:prSet phldrT="[Text]"/>
      <dgm:spPr/>
      <dgm:t>
        <a:bodyPr/>
        <a:lstStyle/>
        <a:p>
          <a:r>
            <a:rPr lang="en-US" dirty="0" err="1"/>
            <a:t>Telesales</a:t>
          </a:r>
          <a:r>
            <a:rPr lang="en-US" dirty="0"/>
            <a:t> </a:t>
          </a:r>
          <a:r>
            <a:rPr lang="en-US" dirty="0" err="1"/>
            <a:t>cũ</a:t>
          </a:r>
          <a:endParaRPr lang="en-US" dirty="0"/>
        </a:p>
      </dgm:t>
    </dgm:pt>
    <dgm:pt modelId="{7A4043F5-8ECE-490E-95DB-4CEDAB83F8D8}" type="parTrans" cxnId="{B3DC986D-8FE6-45E3-A50B-CA64DD20C083}">
      <dgm:prSet/>
      <dgm:spPr/>
      <dgm:t>
        <a:bodyPr/>
        <a:lstStyle/>
        <a:p>
          <a:endParaRPr lang="en-US"/>
        </a:p>
      </dgm:t>
    </dgm:pt>
    <dgm:pt modelId="{297045FF-93B5-4D96-AD8A-19E91D235EE0}" type="sibTrans" cxnId="{B3DC986D-8FE6-45E3-A50B-CA64DD20C083}">
      <dgm:prSet/>
      <dgm:spPr/>
      <dgm:t>
        <a:bodyPr/>
        <a:lstStyle/>
        <a:p>
          <a:endParaRPr lang="en-US"/>
        </a:p>
      </dgm:t>
    </dgm:pt>
    <dgm:pt modelId="{D314EC54-2875-456E-82E7-6C3E9E4CD178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bạ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C012E52-24F9-499B-84AB-D4BF4D38F4CB}" type="parTrans" cxnId="{92483D67-6A51-4DBE-AE0F-4C44DEADEDC5}">
      <dgm:prSet/>
      <dgm:spPr/>
      <dgm:t>
        <a:bodyPr/>
        <a:lstStyle/>
        <a:p>
          <a:endParaRPr lang="en-US"/>
        </a:p>
      </dgm:t>
    </dgm:pt>
    <dgm:pt modelId="{3A1E394B-2376-43F5-B9B7-3F4D6419D189}" type="sibTrans" cxnId="{92483D67-6A51-4DBE-AE0F-4C44DEADEDC5}">
      <dgm:prSet/>
      <dgm:spPr/>
      <dgm:t>
        <a:bodyPr/>
        <a:lstStyle/>
        <a:p>
          <a:endParaRPr lang="en-US"/>
        </a:p>
      </dgm:t>
    </dgm:pt>
    <dgm:pt modelId="{8C2429DD-F634-4A32-A7DF-82AF26D2E6F9}">
      <dgm:prSet phldrT="[Text]"/>
      <dgm:spPr/>
      <dgm:t>
        <a:bodyPr/>
        <a:lstStyle/>
        <a:p>
          <a:r>
            <a:rPr lang="en-US" dirty="0"/>
            <a:t>Report</a:t>
          </a:r>
        </a:p>
      </dgm:t>
    </dgm:pt>
    <dgm:pt modelId="{9E936A1D-741A-4EB6-96A0-519821BB15E2}" type="parTrans" cxnId="{CCDFB947-C27C-4ABB-AA82-6896226266F8}">
      <dgm:prSet/>
      <dgm:spPr/>
      <dgm:t>
        <a:bodyPr/>
        <a:lstStyle/>
        <a:p>
          <a:endParaRPr lang="en-US"/>
        </a:p>
      </dgm:t>
    </dgm:pt>
    <dgm:pt modelId="{84EAD3F5-AE46-49E0-A204-1B33C95DABC9}" type="sibTrans" cxnId="{CCDFB947-C27C-4ABB-AA82-6896226266F8}">
      <dgm:prSet/>
      <dgm:spPr/>
      <dgm:t>
        <a:bodyPr/>
        <a:lstStyle/>
        <a:p>
          <a:endParaRPr lang="en-US"/>
        </a:p>
      </dgm:t>
    </dgm:pt>
    <dgm:pt modelId="{7FBF83A9-0C6A-44B1-B64B-344D7DE25F0D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hiển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thị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chậm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8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vẫn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còn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TH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chậm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gm:t>
    </dgm:pt>
    <dgm:pt modelId="{CE9260CB-7916-47CF-B326-77227C19651E}" type="parTrans" cxnId="{25DEFAEE-601A-4C41-8CAD-07DCC1E392DB}">
      <dgm:prSet/>
      <dgm:spPr/>
      <dgm:t>
        <a:bodyPr/>
        <a:lstStyle/>
        <a:p>
          <a:endParaRPr lang="en-US"/>
        </a:p>
      </dgm:t>
    </dgm:pt>
    <dgm:pt modelId="{50DC72CA-F337-423D-AF1A-746EEC798E66}" type="sibTrans" cxnId="{25DEFAEE-601A-4C41-8CAD-07DCC1E392DB}">
      <dgm:prSet/>
      <dgm:spPr/>
      <dgm:t>
        <a:bodyPr/>
        <a:lstStyle/>
        <a:p>
          <a:endParaRPr lang="en-US"/>
        </a:p>
      </dgm:t>
    </dgm:pt>
    <dgm:pt modelId="{D4780CF9-AFFE-4307-B1E0-5F1711B319C8}">
      <dgm:prSet phldrT="[Text]"/>
      <dgm:spPr/>
      <dgm:t>
        <a:bodyPr/>
        <a:lstStyle/>
        <a:p>
          <a:r>
            <a:rPr lang="en-US" dirty="0" err="1"/>
            <a:t>Bussomni</a:t>
          </a:r>
          <a:r>
            <a:rPr lang="en-US" dirty="0"/>
            <a:t>, </a:t>
          </a:r>
          <a:r>
            <a:rPr lang="en-US" dirty="0" err="1"/>
            <a:t>Busscall</a:t>
          </a:r>
          <a:endParaRPr lang="en-US" dirty="0"/>
        </a:p>
      </dgm:t>
    </dgm:pt>
    <dgm:pt modelId="{690D7AAE-0FD3-4DB0-9948-53C2F00E0FA2}" type="parTrans" cxnId="{D2658CCF-C911-41B1-A4B8-25C353BE2CC2}">
      <dgm:prSet/>
      <dgm:spPr/>
      <dgm:t>
        <a:bodyPr/>
        <a:lstStyle/>
        <a:p>
          <a:endParaRPr lang="en-US"/>
        </a:p>
      </dgm:t>
    </dgm:pt>
    <dgm:pt modelId="{7EDE05AB-28B8-4192-BA04-68259B5A81C1}" type="sibTrans" cxnId="{D2658CCF-C911-41B1-A4B8-25C353BE2CC2}">
      <dgm:prSet/>
      <dgm:spPr/>
      <dgm:t>
        <a:bodyPr/>
        <a:lstStyle/>
        <a:p>
          <a:endParaRPr lang="en-US"/>
        </a:p>
      </dgm:t>
    </dgm:pt>
    <dgm:pt modelId="{1AEAC9C6-B3AF-4943-AF3F-9F6C01F33082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cầu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thiết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Dashboard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F820EC9-F26B-4C17-8582-F0238C435E8C}" type="parTrans" cxnId="{97235B6E-3CB6-4E3B-BCBE-955F46AB66EF}">
      <dgm:prSet/>
      <dgm:spPr/>
      <dgm:t>
        <a:bodyPr/>
        <a:lstStyle/>
        <a:p>
          <a:endParaRPr lang="en-US"/>
        </a:p>
      </dgm:t>
    </dgm:pt>
    <dgm:pt modelId="{E7D73A40-E427-4B49-ADB9-0B4497010730}" type="sibTrans" cxnId="{97235B6E-3CB6-4E3B-BCBE-955F46AB66EF}">
      <dgm:prSet/>
      <dgm:spPr/>
      <dgm:t>
        <a:bodyPr/>
        <a:lstStyle/>
        <a:p>
          <a:endParaRPr lang="en-US"/>
        </a:p>
      </dgm:t>
    </dgm:pt>
    <dgm:pt modelId="{87F9D743-9E4F-4C63-A685-2EF0B1AAAAFB}">
      <dgm:prSet phldrT="[Text]"/>
      <dgm:spPr/>
      <dgm:t>
        <a:bodyPr/>
        <a:lstStyle/>
        <a:p>
          <a:r>
            <a:rPr lang="en-US" dirty="0" err="1"/>
            <a:t>Autocall</a:t>
          </a:r>
          <a:r>
            <a:rPr lang="en-US" dirty="0"/>
            <a:t>, </a:t>
          </a:r>
          <a:r>
            <a:rPr lang="en-US" dirty="0" err="1"/>
            <a:t>Sms</a:t>
          </a:r>
          <a:r>
            <a:rPr lang="en-US" dirty="0"/>
            <a:t>/</a:t>
          </a:r>
          <a:r>
            <a:rPr lang="en-US" dirty="0" err="1"/>
            <a:t>zns</a:t>
          </a:r>
          <a:endParaRPr lang="en-US" dirty="0"/>
        </a:p>
      </dgm:t>
    </dgm:pt>
    <dgm:pt modelId="{FBBC73A8-D44D-42E9-9D2B-0FAAA4D882BA}" type="parTrans" cxnId="{BF9782B6-9810-4DBB-AADC-AD4F9F4D80B7}">
      <dgm:prSet/>
      <dgm:spPr/>
      <dgm:t>
        <a:bodyPr/>
        <a:lstStyle/>
        <a:p>
          <a:endParaRPr lang="en-US"/>
        </a:p>
      </dgm:t>
    </dgm:pt>
    <dgm:pt modelId="{A400A1F2-7866-431D-A5BB-D2BAA60FA566}" type="sibTrans" cxnId="{BF9782B6-9810-4DBB-AADC-AD4F9F4D80B7}">
      <dgm:prSet/>
      <dgm:spPr/>
      <dgm:t>
        <a:bodyPr/>
        <a:lstStyle/>
        <a:p>
          <a:endParaRPr lang="en-US"/>
        </a:p>
      </dgm:t>
    </dgm:pt>
    <dgm:pt modelId="{BD602C0B-958B-4F7A-BC44-92FDE6C42441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chiến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dịch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Autocall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43B47537-6A33-4B63-B3A4-9743539BAB41}" type="parTrans" cxnId="{C5A74DF3-FC83-4DD5-BE1F-FFF635C6A2DA}">
      <dgm:prSet/>
      <dgm:spPr/>
      <dgm:t>
        <a:bodyPr/>
        <a:lstStyle/>
        <a:p>
          <a:endParaRPr lang="en-US"/>
        </a:p>
      </dgm:t>
    </dgm:pt>
    <dgm:pt modelId="{19CB365B-1320-487C-8996-19D8E7C89FDE}" type="sibTrans" cxnId="{C5A74DF3-FC83-4DD5-BE1F-FFF635C6A2DA}">
      <dgm:prSet/>
      <dgm:spPr/>
      <dgm:t>
        <a:bodyPr/>
        <a:lstStyle/>
        <a:p>
          <a:endParaRPr lang="en-US"/>
        </a:p>
      </dgm:t>
    </dgm:pt>
    <dgm:pt modelId="{4F40E065-2A7E-424D-967C-04126982AA9D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trường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select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VIA.</a:t>
          </a:r>
        </a:p>
      </dgm:t>
    </dgm:pt>
    <dgm:pt modelId="{BE88E0F2-7D66-4CAC-B926-1AAF75BEFB62}" type="parTrans" cxnId="{7D019A09-C015-4728-A4CB-80769FDBE186}">
      <dgm:prSet/>
      <dgm:spPr/>
      <dgm:t>
        <a:bodyPr/>
        <a:lstStyle/>
        <a:p>
          <a:endParaRPr lang="en-US"/>
        </a:p>
      </dgm:t>
    </dgm:pt>
    <dgm:pt modelId="{4F04A873-8317-43AC-8A7B-25A675DEAC91}" type="sibTrans" cxnId="{7D019A09-C015-4728-A4CB-80769FDBE186}">
      <dgm:prSet/>
      <dgm:spPr/>
      <dgm:t>
        <a:bodyPr/>
        <a:lstStyle/>
        <a:p>
          <a:endParaRPr lang="en-US"/>
        </a:p>
      </dgm:t>
    </dgm:pt>
    <dgm:pt modelId="{EB503F4E-2841-4C94-9C0E-5B26DEC9E096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microsip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6FBECA6-A2DB-4409-A511-5A6388709E0F}" type="parTrans" cxnId="{9E439192-B34C-4839-B175-D08A64C6A17D}">
      <dgm:prSet/>
      <dgm:spPr/>
      <dgm:t>
        <a:bodyPr/>
        <a:lstStyle/>
        <a:p>
          <a:endParaRPr lang="en-US"/>
        </a:p>
      </dgm:t>
    </dgm:pt>
    <dgm:pt modelId="{FC080ECC-3FFD-4448-B6AF-B27BCAFAF47F}" type="sibTrans" cxnId="{9E439192-B34C-4839-B175-D08A64C6A17D}">
      <dgm:prSet/>
      <dgm:spPr/>
      <dgm:t>
        <a:bodyPr/>
        <a:lstStyle/>
        <a:p>
          <a:endParaRPr lang="en-US"/>
        </a:p>
      </dgm:t>
    </dgm:pt>
    <dgm:pt modelId="{FD17F4A2-524F-419B-800F-8D0413CDA42C}">
      <dgm:prSet phldrT="[Text]"/>
      <dgm:spPr/>
      <dgm:t>
        <a:bodyPr/>
        <a:lstStyle/>
        <a:p>
          <a:endParaRPr lang="en-US" sz="1300" dirty="0"/>
        </a:p>
      </dgm:t>
    </dgm:pt>
    <dgm:pt modelId="{F8EDD4FA-5E86-45F0-98BF-00799C4E1351}" type="parTrans" cxnId="{9D1B424B-515B-4EC4-A49E-245446B8F449}">
      <dgm:prSet/>
      <dgm:spPr/>
      <dgm:t>
        <a:bodyPr/>
        <a:lstStyle/>
        <a:p>
          <a:endParaRPr lang="en-US"/>
        </a:p>
      </dgm:t>
    </dgm:pt>
    <dgm:pt modelId="{E029D981-7791-43BB-B5A2-42C6F6E55C29}" type="sibTrans" cxnId="{9D1B424B-515B-4EC4-A49E-245446B8F449}">
      <dgm:prSet/>
      <dgm:spPr/>
      <dgm:t>
        <a:bodyPr/>
        <a:lstStyle/>
        <a:p>
          <a:endParaRPr lang="en-US"/>
        </a:p>
      </dgm:t>
    </dgm:pt>
    <dgm:pt modelId="{77052FE2-A5E4-4EA4-AC60-ACCE1ED6B253}">
      <dgm:prSet phldrT="[Text]"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PBX.</a:t>
          </a:r>
        </a:p>
      </dgm:t>
    </dgm:pt>
    <dgm:pt modelId="{F1352AE0-6AD6-4BA9-B179-9CED676A0226}" type="parTrans" cxnId="{C3E9BBC3-1115-4C13-8450-A0AC0CFC0DF9}">
      <dgm:prSet/>
      <dgm:spPr/>
      <dgm:t>
        <a:bodyPr/>
        <a:lstStyle/>
        <a:p>
          <a:endParaRPr lang="en-US"/>
        </a:p>
      </dgm:t>
    </dgm:pt>
    <dgm:pt modelId="{D54920AF-1789-4EEC-9DBF-067A0E56662B}" type="sibTrans" cxnId="{C3E9BBC3-1115-4C13-8450-A0AC0CFC0DF9}">
      <dgm:prSet/>
      <dgm:spPr/>
      <dgm:t>
        <a:bodyPr/>
        <a:lstStyle/>
        <a:p>
          <a:endParaRPr lang="en-US"/>
        </a:p>
      </dgm:t>
    </dgm:pt>
    <dgm:pt modelId="{EDCB0301-48CF-44BC-885B-4631F472FA43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358596-A140-4C3D-89AB-F32E9CC70B82}" type="parTrans" cxnId="{F57A72D6-F559-4E01-851A-E51D728948E9}">
      <dgm:prSet/>
      <dgm:spPr/>
      <dgm:t>
        <a:bodyPr/>
        <a:lstStyle/>
        <a:p>
          <a:endParaRPr lang="en-US"/>
        </a:p>
      </dgm:t>
    </dgm:pt>
    <dgm:pt modelId="{4E1C26C9-2CE2-4612-B457-4E781318E8ED}" type="sibTrans" cxnId="{F57A72D6-F559-4E01-851A-E51D728948E9}">
      <dgm:prSet/>
      <dgm:spPr/>
      <dgm:t>
        <a:bodyPr/>
        <a:lstStyle/>
        <a:p>
          <a:endParaRPr lang="en-US"/>
        </a:p>
      </dgm:t>
    </dgm:pt>
    <dgm:pt modelId="{30A930DD-1807-4128-87CC-06A975563D1C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603283-8E95-4354-978B-E9CC56CE5DD7}" type="parTrans" cxnId="{1598E16C-48A9-4DBD-AB27-2FCE5942E54F}">
      <dgm:prSet/>
      <dgm:spPr/>
      <dgm:t>
        <a:bodyPr/>
        <a:lstStyle/>
        <a:p>
          <a:endParaRPr lang="en-US"/>
        </a:p>
      </dgm:t>
    </dgm:pt>
    <dgm:pt modelId="{BF324042-A001-48C2-947C-B6BA80AB9908}" type="sibTrans" cxnId="{1598E16C-48A9-4DBD-AB27-2FCE5942E54F}">
      <dgm:prSet/>
      <dgm:spPr/>
      <dgm:t>
        <a:bodyPr/>
        <a:lstStyle/>
        <a:p>
          <a:endParaRPr lang="en-US"/>
        </a:p>
      </dgm:t>
    </dgm:pt>
    <dgm:pt modelId="{EEA3DC08-017E-42CA-9F15-C06DCC2109FB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BBD4E-AA07-4BC1-B6CA-2B5DD450C643}" type="parTrans" cxnId="{B8E4D219-2348-4F0E-B94C-AE693A1547A0}">
      <dgm:prSet/>
      <dgm:spPr/>
      <dgm:t>
        <a:bodyPr/>
        <a:lstStyle/>
        <a:p>
          <a:endParaRPr lang="en-US"/>
        </a:p>
      </dgm:t>
    </dgm:pt>
    <dgm:pt modelId="{BC7C3DCE-5CF7-474C-89B5-F6E57C626F9E}" type="sibTrans" cxnId="{B8E4D219-2348-4F0E-B94C-AE693A1547A0}">
      <dgm:prSet/>
      <dgm:spPr/>
      <dgm:t>
        <a:bodyPr/>
        <a:lstStyle/>
        <a:p>
          <a:endParaRPr lang="en-US"/>
        </a:p>
      </dgm:t>
    </dgm:pt>
    <dgm:pt modelId="{CAB3E149-3B65-4650-82F7-D9A7D21E6520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FBC57C-E195-45B3-8FB9-EBB481A46FCF}" type="parTrans" cxnId="{B65A29FF-5698-4EB1-92F9-8B37B3234E91}">
      <dgm:prSet/>
      <dgm:spPr/>
      <dgm:t>
        <a:bodyPr/>
        <a:lstStyle/>
        <a:p>
          <a:endParaRPr lang="en-US"/>
        </a:p>
      </dgm:t>
    </dgm:pt>
    <dgm:pt modelId="{453B773F-C954-42BB-829F-0FAE98DEC867}" type="sibTrans" cxnId="{B65A29FF-5698-4EB1-92F9-8B37B3234E91}">
      <dgm:prSet/>
      <dgm:spPr/>
      <dgm:t>
        <a:bodyPr/>
        <a:lstStyle/>
        <a:p>
          <a:endParaRPr lang="en-US"/>
        </a:p>
      </dgm:t>
    </dgm:pt>
    <dgm:pt modelId="{F3E6A683-7416-4FAD-B4EA-81A14E545E77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service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VoiOTP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B6AA853-BE83-4877-8392-2D1932493D4D}" type="parTrans" cxnId="{781E4BA8-190B-4294-8D3A-BB017D6B3F16}">
      <dgm:prSet/>
      <dgm:spPr/>
      <dgm:t>
        <a:bodyPr/>
        <a:lstStyle/>
        <a:p>
          <a:endParaRPr lang="en-US"/>
        </a:p>
      </dgm:t>
    </dgm:pt>
    <dgm:pt modelId="{1C773DCE-727B-40BB-92E7-432D3B292AB2}" type="sibTrans" cxnId="{781E4BA8-190B-4294-8D3A-BB017D6B3F16}">
      <dgm:prSet/>
      <dgm:spPr/>
      <dgm:t>
        <a:bodyPr/>
        <a:lstStyle/>
        <a:p>
          <a:endParaRPr lang="en-US"/>
        </a:p>
      </dgm:t>
    </dgm:pt>
    <dgm:pt modelId="{BB814109-8F83-4935-BE9D-497CFA16E988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3CD182-0EAF-4385-9FC3-EC28BF7E25DF}" type="parTrans" cxnId="{6AB89F00-A61E-438A-BAD8-105CB7DA90D4}">
      <dgm:prSet/>
      <dgm:spPr/>
      <dgm:t>
        <a:bodyPr/>
        <a:lstStyle/>
        <a:p>
          <a:endParaRPr lang="en-US"/>
        </a:p>
      </dgm:t>
    </dgm:pt>
    <dgm:pt modelId="{DEB42E32-C1DC-42C5-8E93-910432739DDE}" type="sibTrans" cxnId="{6AB89F00-A61E-438A-BAD8-105CB7DA90D4}">
      <dgm:prSet/>
      <dgm:spPr/>
      <dgm:t>
        <a:bodyPr/>
        <a:lstStyle/>
        <a:p>
          <a:endParaRPr lang="en-US"/>
        </a:p>
      </dgm:t>
    </dgm:pt>
    <dgm:pt modelId="{96BBEE90-F832-4165-9825-398EFBB19D69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ED329-EF1C-4350-9780-72879018061F}" type="parTrans" cxnId="{F0CE6D97-CD42-4635-B6FB-21C2ED5D1E75}">
      <dgm:prSet/>
      <dgm:spPr/>
      <dgm:t>
        <a:bodyPr/>
        <a:lstStyle/>
        <a:p>
          <a:endParaRPr lang="en-US"/>
        </a:p>
      </dgm:t>
    </dgm:pt>
    <dgm:pt modelId="{63EED5EC-089D-4C7F-9605-D02422670060}" type="sibTrans" cxnId="{F0CE6D97-CD42-4635-B6FB-21C2ED5D1E75}">
      <dgm:prSet/>
      <dgm:spPr/>
      <dgm:t>
        <a:bodyPr/>
        <a:lstStyle/>
        <a:p>
          <a:endParaRPr lang="en-US"/>
        </a:p>
      </dgm:t>
    </dgm:pt>
    <dgm:pt modelId="{994648D1-7C83-4627-8A45-A90037284491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files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BDDDC1F0-21B3-40F5-8FAB-8499E3C30FF4}" type="parTrans" cxnId="{DBB2F571-927E-4FDE-92A5-6C4ED9283DFA}">
      <dgm:prSet/>
      <dgm:spPr/>
      <dgm:t>
        <a:bodyPr/>
        <a:lstStyle/>
        <a:p>
          <a:endParaRPr lang="en-US"/>
        </a:p>
      </dgm:t>
    </dgm:pt>
    <dgm:pt modelId="{B8D56434-7ECE-4714-8CE4-03A9A23A8C7A}" type="sibTrans" cxnId="{DBB2F571-927E-4FDE-92A5-6C4ED9283DFA}">
      <dgm:prSet/>
      <dgm:spPr/>
      <dgm:t>
        <a:bodyPr/>
        <a:lstStyle/>
        <a:p>
          <a:endParaRPr lang="en-US"/>
        </a:p>
      </dgm:t>
    </dgm:pt>
    <dgm:pt modelId="{E83214EB-4B5D-4264-BB4E-83877645052E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6C969D-C01E-40A3-B66E-CF4984C5EE24}" type="parTrans" cxnId="{0BFD105A-A8AA-4632-981C-3E34A5AB226D}">
      <dgm:prSet/>
      <dgm:spPr/>
      <dgm:t>
        <a:bodyPr/>
        <a:lstStyle/>
        <a:p>
          <a:endParaRPr lang="en-US"/>
        </a:p>
      </dgm:t>
    </dgm:pt>
    <dgm:pt modelId="{AA6128FC-A8B8-455D-89DB-EDD63C64EE5B}" type="sibTrans" cxnId="{0BFD105A-A8AA-4632-981C-3E34A5AB226D}">
      <dgm:prSet/>
      <dgm:spPr/>
      <dgm:t>
        <a:bodyPr/>
        <a:lstStyle/>
        <a:p>
          <a:endParaRPr lang="en-US"/>
        </a:p>
      </dgm:t>
    </dgm:pt>
    <dgm:pt modelId="{A2A03AD7-304E-44DB-9895-2391F020DBD3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Testing Dashboard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golive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9694A7E4-1090-4082-A676-5658208D0BCA}" type="parTrans" cxnId="{88F410C1-22EE-498B-AD34-6E9FC2CD0FF2}">
      <dgm:prSet/>
      <dgm:spPr/>
      <dgm:t>
        <a:bodyPr/>
        <a:lstStyle/>
        <a:p>
          <a:endParaRPr lang="en-US"/>
        </a:p>
      </dgm:t>
    </dgm:pt>
    <dgm:pt modelId="{8F6CA6AB-032F-44D0-867C-EBB84FAB5EBE}" type="sibTrans" cxnId="{88F410C1-22EE-498B-AD34-6E9FC2CD0FF2}">
      <dgm:prSet/>
      <dgm:spPr/>
      <dgm:t>
        <a:bodyPr/>
        <a:lstStyle/>
        <a:p>
          <a:endParaRPr lang="en-US"/>
        </a:p>
      </dgm:t>
    </dgm:pt>
    <dgm:pt modelId="{BBA7DBD2-E8C9-48DD-BA0F-D50CECDC24B5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0D43BC-B3CF-4E70-B213-AC2CB44D5F0A}" type="parTrans" cxnId="{E466AEE2-595B-44F7-807F-6D4974209ACD}">
      <dgm:prSet/>
      <dgm:spPr/>
      <dgm:t>
        <a:bodyPr/>
        <a:lstStyle/>
        <a:p>
          <a:endParaRPr lang="en-US"/>
        </a:p>
      </dgm:t>
    </dgm:pt>
    <dgm:pt modelId="{30DB7AC8-569E-48D9-A928-19ED58E089AF}" type="sibTrans" cxnId="{E466AEE2-595B-44F7-807F-6D4974209ACD}">
      <dgm:prSet/>
      <dgm:spPr/>
      <dgm:t>
        <a:bodyPr/>
        <a:lstStyle/>
        <a:p>
          <a:endParaRPr lang="en-US"/>
        </a:p>
      </dgm:t>
    </dgm:pt>
    <dgm:pt modelId="{DA73F23D-0CBD-4120-A4BD-1AA4F8B44E3A}" type="pres">
      <dgm:prSet presAssocID="{F05CFADB-169A-4735-BC84-0AA39927BBF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2E922752-AA24-4388-A261-CA1CA935DB62}" type="pres">
      <dgm:prSet presAssocID="{F05CFADB-169A-4735-BC84-0AA39927BBF6}" presName="children" presStyleCnt="0"/>
      <dgm:spPr/>
    </dgm:pt>
    <dgm:pt modelId="{6AD49AE4-DC33-437F-AF80-50EC5582E1F7}" type="pres">
      <dgm:prSet presAssocID="{F05CFADB-169A-4735-BC84-0AA39927BBF6}" presName="child1group" presStyleCnt="0"/>
      <dgm:spPr/>
    </dgm:pt>
    <dgm:pt modelId="{C223C647-650F-4D59-B5B5-2171BFEE6851}" type="pres">
      <dgm:prSet presAssocID="{F05CFADB-169A-4735-BC84-0AA39927BBF6}" presName="child1" presStyleLbl="bgAcc1" presStyleIdx="0" presStyleCnt="4" custScaleX="188683" custScaleY="130377" custLinFactNeighborX="-38703" custLinFactNeighborY="2720"/>
      <dgm:spPr/>
    </dgm:pt>
    <dgm:pt modelId="{8BBF732F-5C40-4DE6-8243-30AC6FA5F60C}" type="pres">
      <dgm:prSet presAssocID="{F05CFADB-169A-4735-BC84-0AA39927BBF6}" presName="child1Text" presStyleLbl="bgAcc1" presStyleIdx="0" presStyleCnt="4">
        <dgm:presLayoutVars>
          <dgm:bulletEnabled val="1"/>
        </dgm:presLayoutVars>
      </dgm:prSet>
      <dgm:spPr/>
    </dgm:pt>
    <dgm:pt modelId="{AE768F1A-B82E-4C39-B29B-2292C60648A3}" type="pres">
      <dgm:prSet presAssocID="{F05CFADB-169A-4735-BC84-0AA39927BBF6}" presName="child2group" presStyleCnt="0"/>
      <dgm:spPr/>
    </dgm:pt>
    <dgm:pt modelId="{1988688E-EC00-406E-9710-45E034932EA5}" type="pres">
      <dgm:prSet presAssocID="{F05CFADB-169A-4735-BC84-0AA39927BBF6}" presName="child2" presStyleLbl="bgAcc1" presStyleIdx="1" presStyleCnt="4" custScaleX="210488" custScaleY="131447" custLinFactNeighborX="34400" custLinFactNeighborY="4779"/>
      <dgm:spPr/>
    </dgm:pt>
    <dgm:pt modelId="{B16F6CAD-8CB8-401B-8AD2-6E05E3E3654E}" type="pres">
      <dgm:prSet presAssocID="{F05CFADB-169A-4735-BC84-0AA39927BBF6}" presName="child2Text" presStyleLbl="bgAcc1" presStyleIdx="1" presStyleCnt="4">
        <dgm:presLayoutVars>
          <dgm:bulletEnabled val="1"/>
        </dgm:presLayoutVars>
      </dgm:prSet>
      <dgm:spPr/>
    </dgm:pt>
    <dgm:pt modelId="{1DF9C704-EE77-44D3-AB80-FAD23C714244}" type="pres">
      <dgm:prSet presAssocID="{F05CFADB-169A-4735-BC84-0AA39927BBF6}" presName="child3group" presStyleCnt="0"/>
      <dgm:spPr/>
    </dgm:pt>
    <dgm:pt modelId="{740EAA8D-F0ED-4244-AAF1-68A76749FF8A}" type="pres">
      <dgm:prSet presAssocID="{F05CFADB-169A-4735-BC84-0AA39927BBF6}" presName="child3" presStyleLbl="bgAcc1" presStyleIdx="2" presStyleCnt="4" custScaleX="207557" custScaleY="124576" custLinFactNeighborX="45105" custLinFactNeighborY="1365"/>
      <dgm:spPr/>
    </dgm:pt>
    <dgm:pt modelId="{618D4A74-27EF-4971-AC81-3C580EC30CFA}" type="pres">
      <dgm:prSet presAssocID="{F05CFADB-169A-4735-BC84-0AA39927BBF6}" presName="child3Text" presStyleLbl="bgAcc1" presStyleIdx="2" presStyleCnt="4">
        <dgm:presLayoutVars>
          <dgm:bulletEnabled val="1"/>
        </dgm:presLayoutVars>
      </dgm:prSet>
      <dgm:spPr/>
    </dgm:pt>
    <dgm:pt modelId="{2D12232A-3F8B-4714-BC7F-92C8E5A3B97E}" type="pres">
      <dgm:prSet presAssocID="{F05CFADB-169A-4735-BC84-0AA39927BBF6}" presName="child4group" presStyleCnt="0"/>
      <dgm:spPr/>
    </dgm:pt>
    <dgm:pt modelId="{1B5844B5-DDAA-4232-84CA-D97C8F43FD50}" type="pres">
      <dgm:prSet presAssocID="{F05CFADB-169A-4735-BC84-0AA39927BBF6}" presName="child4" presStyleLbl="bgAcc1" presStyleIdx="3" presStyleCnt="4" custScaleX="198409" custScaleY="127483" custLinFactNeighborX="-31766" custLinFactNeighborY="-2048"/>
      <dgm:spPr/>
    </dgm:pt>
    <dgm:pt modelId="{E1E5D3BD-6624-4003-8E23-60649437F780}" type="pres">
      <dgm:prSet presAssocID="{F05CFADB-169A-4735-BC84-0AA39927BBF6}" presName="child4Text" presStyleLbl="bgAcc1" presStyleIdx="3" presStyleCnt="4">
        <dgm:presLayoutVars>
          <dgm:bulletEnabled val="1"/>
        </dgm:presLayoutVars>
      </dgm:prSet>
      <dgm:spPr/>
    </dgm:pt>
    <dgm:pt modelId="{AE9E832B-F15C-4D1E-A9DF-B557B9E4FF37}" type="pres">
      <dgm:prSet presAssocID="{F05CFADB-169A-4735-BC84-0AA39927BBF6}" presName="childPlaceholder" presStyleCnt="0"/>
      <dgm:spPr/>
    </dgm:pt>
    <dgm:pt modelId="{1329321A-EFE3-4D0A-9D97-CF778AFECA53}" type="pres">
      <dgm:prSet presAssocID="{F05CFADB-169A-4735-BC84-0AA39927BBF6}" presName="circle" presStyleCnt="0"/>
      <dgm:spPr/>
    </dgm:pt>
    <dgm:pt modelId="{357358C6-2982-477A-AE6C-A7A254627236}" type="pres">
      <dgm:prSet presAssocID="{F05CFADB-169A-4735-BC84-0AA39927BBF6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C9495473-3739-49D4-923D-8A36087FCE39}" type="pres">
      <dgm:prSet presAssocID="{F05CFADB-169A-4735-BC84-0AA39927BBF6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5FD5A5F9-AEFA-4F87-AEA8-B1684697C236}" type="pres">
      <dgm:prSet presAssocID="{F05CFADB-169A-4735-BC84-0AA39927BBF6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CE13A8CE-123E-45FD-81ED-687D57C68C2D}" type="pres">
      <dgm:prSet presAssocID="{F05CFADB-169A-4735-BC84-0AA39927BBF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4179066-A0CA-41A1-AE78-6F43AF25EF73}" type="pres">
      <dgm:prSet presAssocID="{F05CFADB-169A-4735-BC84-0AA39927BBF6}" presName="quadrantPlaceholder" presStyleCnt="0"/>
      <dgm:spPr/>
    </dgm:pt>
    <dgm:pt modelId="{8D6ED984-5DBD-4E02-8A9A-E93A1FEAC8B7}" type="pres">
      <dgm:prSet presAssocID="{F05CFADB-169A-4735-BC84-0AA39927BBF6}" presName="center1" presStyleLbl="fgShp" presStyleIdx="0" presStyleCnt="2"/>
      <dgm:spPr/>
    </dgm:pt>
    <dgm:pt modelId="{8D98F709-C03E-4A66-9D11-1EB29E85B308}" type="pres">
      <dgm:prSet presAssocID="{F05CFADB-169A-4735-BC84-0AA39927BBF6}" presName="center2" presStyleLbl="fgShp" presStyleIdx="1" presStyleCnt="2"/>
      <dgm:spPr/>
    </dgm:pt>
  </dgm:ptLst>
  <dgm:cxnLst>
    <dgm:cxn modelId="{6AB89F00-A61E-438A-BAD8-105CB7DA90D4}" srcId="{87F9D743-9E4F-4C63-A685-2EF0B1AAAAFB}" destId="{BB814109-8F83-4935-BE9D-497CFA16E988}" srcOrd="3" destOrd="0" parTransId="{603CD182-0EAF-4385-9FC3-EC28BF7E25DF}" sibTransId="{DEB42E32-C1DC-42C5-8E93-910432739DDE}"/>
    <dgm:cxn modelId="{7D019A09-C015-4728-A4CB-80769FDBE186}" srcId="{B9DF07BD-83AF-4849-87F8-2DDE37878843}" destId="{4F40E065-2A7E-424D-967C-04126982AA9D}" srcOrd="2" destOrd="0" parTransId="{BE88E0F2-7D66-4CAC-B926-1AAF75BEFB62}" sibTransId="{4F04A873-8317-43AC-8A7B-25A675DEAC91}"/>
    <dgm:cxn modelId="{0CF5DB0A-51D9-4E6C-943D-0DACCB2D2244}" type="presOf" srcId="{EEA3DC08-017E-42CA-9F15-C06DCC2109FB}" destId="{1988688E-EC00-406E-9710-45E034932EA5}" srcOrd="0" destOrd="1" presId="urn:microsoft.com/office/officeart/2005/8/layout/cycle4"/>
    <dgm:cxn modelId="{B48C390B-FB8F-45B4-B4B1-8B1EE29CE017}" type="presOf" srcId="{994648D1-7C83-4627-8A45-A90037284491}" destId="{B16F6CAD-8CB8-401B-8AD2-6E05E3E3654E}" srcOrd="1" destOrd="4" presId="urn:microsoft.com/office/officeart/2005/8/layout/cycle4"/>
    <dgm:cxn modelId="{A7EFBE16-DABB-425A-AEEA-DABE4D1A6A05}" type="presOf" srcId="{1AEAC9C6-B3AF-4943-AF3F-9F6C01F33082}" destId="{740EAA8D-F0ED-4244-AAF1-68A76749FF8A}" srcOrd="0" destOrd="0" presId="urn:microsoft.com/office/officeart/2005/8/layout/cycle4"/>
    <dgm:cxn modelId="{B8E4D219-2348-4F0E-B94C-AE693A1547A0}" srcId="{8C2429DD-F634-4A32-A7DF-82AF26D2E6F9}" destId="{EEA3DC08-017E-42CA-9F15-C06DCC2109FB}" srcOrd="1" destOrd="0" parTransId="{B88BBD4E-AA07-4BC1-B6CA-2B5DD450C643}" sibTransId="{BC7C3DCE-5CF7-474C-89B5-F6E57C626F9E}"/>
    <dgm:cxn modelId="{D1FE6622-DD72-4A98-8EEE-90EC8CF7F185}" type="presOf" srcId="{BD602C0B-958B-4F7A-BC44-92FDE6C42441}" destId="{1B5844B5-DDAA-4232-84CA-D97C8F43FD50}" srcOrd="0" destOrd="0" presId="urn:microsoft.com/office/officeart/2005/8/layout/cycle4"/>
    <dgm:cxn modelId="{E39F3E29-DF31-4BFB-A313-CBF8FA1C49B2}" type="presOf" srcId="{E83214EB-4B5D-4264-BB4E-83877645052E}" destId="{B16F6CAD-8CB8-401B-8AD2-6E05E3E3654E}" srcOrd="1" destOrd="3" presId="urn:microsoft.com/office/officeart/2005/8/layout/cycle4"/>
    <dgm:cxn modelId="{EA16752A-5AA1-471B-958A-1157B9E11274}" type="presOf" srcId="{EEA3DC08-017E-42CA-9F15-C06DCC2109FB}" destId="{B16F6CAD-8CB8-401B-8AD2-6E05E3E3654E}" srcOrd="1" destOrd="1" presId="urn:microsoft.com/office/officeart/2005/8/layout/cycle4"/>
    <dgm:cxn modelId="{B6F33534-1E60-46CB-8A75-319E1DBA318B}" type="presOf" srcId="{BD602C0B-958B-4F7A-BC44-92FDE6C42441}" destId="{E1E5D3BD-6624-4003-8E23-60649437F780}" srcOrd="1" destOrd="0" presId="urn:microsoft.com/office/officeart/2005/8/layout/cycle4"/>
    <dgm:cxn modelId="{0648C93B-DF4A-4DD4-AF0F-AF9F721D1283}" type="presOf" srcId="{E83214EB-4B5D-4264-BB4E-83877645052E}" destId="{1988688E-EC00-406E-9710-45E034932EA5}" srcOrd="0" destOrd="3" presId="urn:microsoft.com/office/officeart/2005/8/layout/cycle4"/>
    <dgm:cxn modelId="{C305323E-1158-4F11-B800-030F5262EB7A}" type="presOf" srcId="{D4780CF9-AFFE-4307-B1E0-5F1711B319C8}" destId="{5FD5A5F9-AEFA-4F87-AEA8-B1684697C236}" srcOrd="0" destOrd="0" presId="urn:microsoft.com/office/officeart/2005/8/layout/cycle4"/>
    <dgm:cxn modelId="{718CEE5D-07D5-4335-9F4D-B2D0305C3284}" type="presOf" srcId="{D314EC54-2875-456E-82E7-6C3E9E4CD178}" destId="{8BBF732F-5C40-4DE6-8243-30AC6FA5F60C}" srcOrd="1" destOrd="0" presId="urn:microsoft.com/office/officeart/2005/8/layout/cycle4"/>
    <dgm:cxn modelId="{0C45DA64-EB86-4C87-AC74-CE7614A2AAF9}" type="presOf" srcId="{87F9D743-9E4F-4C63-A685-2EF0B1AAAAFB}" destId="{CE13A8CE-123E-45FD-81ED-687D57C68C2D}" srcOrd="0" destOrd="0" presId="urn:microsoft.com/office/officeart/2005/8/layout/cycle4"/>
    <dgm:cxn modelId="{D62CB866-C7B7-4297-971C-92D9C7E10417}" type="presOf" srcId="{A2A03AD7-304E-44DB-9895-2391F020DBD3}" destId="{618D4A74-27EF-4971-AC81-3C580EC30CFA}" srcOrd="1" destOrd="2" presId="urn:microsoft.com/office/officeart/2005/8/layout/cycle4"/>
    <dgm:cxn modelId="{92483D67-6A51-4DBE-AE0F-4C44DEADEDC5}" srcId="{B9DF07BD-83AF-4849-87F8-2DDE37878843}" destId="{D314EC54-2875-456E-82E7-6C3E9E4CD178}" srcOrd="0" destOrd="0" parTransId="{0C012E52-24F9-499B-84AB-D4BF4D38F4CB}" sibTransId="{3A1E394B-2376-43F5-B9B7-3F4D6419D189}"/>
    <dgm:cxn modelId="{CCDFB947-C27C-4ABB-AA82-6896226266F8}" srcId="{F05CFADB-169A-4735-BC84-0AA39927BBF6}" destId="{8C2429DD-F634-4A32-A7DF-82AF26D2E6F9}" srcOrd="1" destOrd="0" parTransId="{9E936A1D-741A-4EB6-96A0-519821BB15E2}" sibTransId="{84EAD3F5-AE46-49E0-A204-1B33C95DABC9}"/>
    <dgm:cxn modelId="{39429F49-2144-4A70-96FC-6C4F9D053D2B}" type="presOf" srcId="{FD17F4A2-524F-419B-800F-8D0413CDA42C}" destId="{8BBF732F-5C40-4DE6-8243-30AC6FA5F60C}" srcOrd="1" destOrd="5" presId="urn:microsoft.com/office/officeart/2005/8/layout/cycle4"/>
    <dgm:cxn modelId="{9D1B424B-515B-4EC4-A49E-245446B8F449}" srcId="{B9DF07BD-83AF-4849-87F8-2DDE37878843}" destId="{FD17F4A2-524F-419B-800F-8D0413CDA42C}" srcOrd="5" destOrd="0" parTransId="{F8EDD4FA-5E86-45F0-98BF-00799C4E1351}" sibTransId="{E029D981-7791-43BB-B5A2-42C6F6E55C29}"/>
    <dgm:cxn modelId="{0636EF4B-9391-4945-9D83-A0C1523A5976}" type="presOf" srcId="{EDCB0301-48CF-44BC-885B-4631F472FA43}" destId="{8BBF732F-5C40-4DE6-8243-30AC6FA5F60C}" srcOrd="1" destOrd="1" presId="urn:microsoft.com/office/officeart/2005/8/layout/cycle4"/>
    <dgm:cxn modelId="{1598E16C-48A9-4DBD-AB27-2FCE5942E54F}" srcId="{B9DF07BD-83AF-4849-87F8-2DDE37878843}" destId="{30A930DD-1807-4128-87CC-06A975563D1C}" srcOrd="3" destOrd="0" parTransId="{08603283-8E95-4354-978B-E9CC56CE5DD7}" sibTransId="{BF324042-A001-48C2-947C-B6BA80AB9908}"/>
    <dgm:cxn modelId="{B3DC986D-8FE6-45E3-A50B-CA64DD20C083}" srcId="{F05CFADB-169A-4735-BC84-0AA39927BBF6}" destId="{B9DF07BD-83AF-4849-87F8-2DDE37878843}" srcOrd="0" destOrd="0" parTransId="{7A4043F5-8ECE-490E-95DB-4CEDAB83F8D8}" sibTransId="{297045FF-93B5-4D96-AD8A-19E91D235EE0}"/>
    <dgm:cxn modelId="{EAE8DD6D-C114-438A-BFFA-9CF8CB170C3D}" type="presOf" srcId="{77052FE2-A5E4-4EA4-AC60-ACCE1ED6B253}" destId="{B16F6CAD-8CB8-401B-8AD2-6E05E3E3654E}" srcOrd="1" destOrd="2" presId="urn:microsoft.com/office/officeart/2005/8/layout/cycle4"/>
    <dgm:cxn modelId="{4772174E-D22F-413A-8882-10D5F5D997E9}" type="presOf" srcId="{96BBEE90-F832-4165-9825-398EFBB19D69}" destId="{E1E5D3BD-6624-4003-8E23-60649437F780}" srcOrd="1" destOrd="1" presId="urn:microsoft.com/office/officeart/2005/8/layout/cycle4"/>
    <dgm:cxn modelId="{97235B6E-3CB6-4E3B-BCBE-955F46AB66EF}" srcId="{D4780CF9-AFFE-4307-B1E0-5F1711B319C8}" destId="{1AEAC9C6-B3AF-4943-AF3F-9F6C01F33082}" srcOrd="0" destOrd="0" parTransId="{7F820EC9-F26B-4C17-8582-F0238C435E8C}" sibTransId="{E7D73A40-E427-4B49-ADB9-0B4497010730}"/>
    <dgm:cxn modelId="{4FAAA051-F266-47A5-9E81-659DD1715133}" type="presOf" srcId="{F3E6A683-7416-4FAD-B4EA-81A14E545E77}" destId="{1B5844B5-DDAA-4232-84CA-D97C8F43FD50}" srcOrd="0" destOrd="2" presId="urn:microsoft.com/office/officeart/2005/8/layout/cycle4"/>
    <dgm:cxn modelId="{DBB2F571-927E-4FDE-92A5-6C4ED9283DFA}" srcId="{8C2429DD-F634-4A32-A7DF-82AF26D2E6F9}" destId="{994648D1-7C83-4627-8A45-A90037284491}" srcOrd="4" destOrd="0" parTransId="{BDDDC1F0-21B3-40F5-8FAB-8499E3C30FF4}" sibTransId="{B8D56434-7ECE-4714-8CE4-03A9A23A8C7A}"/>
    <dgm:cxn modelId="{4D95E272-2E0B-4D34-AEB1-F688C0198F69}" type="presOf" srcId="{1AEAC9C6-B3AF-4943-AF3F-9F6C01F33082}" destId="{618D4A74-27EF-4971-AC81-3C580EC30CFA}" srcOrd="1" destOrd="0" presId="urn:microsoft.com/office/officeart/2005/8/layout/cycle4"/>
    <dgm:cxn modelId="{99D38073-9600-4D23-9705-14B65AC5014E}" type="presOf" srcId="{30A930DD-1807-4128-87CC-06A975563D1C}" destId="{8BBF732F-5C40-4DE6-8243-30AC6FA5F60C}" srcOrd="1" destOrd="3" presId="urn:microsoft.com/office/officeart/2005/8/layout/cycle4"/>
    <dgm:cxn modelId="{2AADFC74-D1F6-4287-B86C-2CD70D062F93}" type="presOf" srcId="{BB814109-8F83-4935-BE9D-497CFA16E988}" destId="{1B5844B5-DDAA-4232-84CA-D97C8F43FD50}" srcOrd="0" destOrd="3" presId="urn:microsoft.com/office/officeart/2005/8/layout/cycle4"/>
    <dgm:cxn modelId="{0BFD105A-A8AA-4632-981C-3E34A5AB226D}" srcId="{8C2429DD-F634-4A32-A7DF-82AF26D2E6F9}" destId="{E83214EB-4B5D-4264-BB4E-83877645052E}" srcOrd="3" destOrd="0" parTransId="{A56C969D-C01E-40A3-B66E-CF4984C5EE24}" sibTransId="{AA6128FC-A8B8-455D-89DB-EDD63C64EE5B}"/>
    <dgm:cxn modelId="{C5710289-4C90-4E05-8BB1-B5C8A2836CE4}" type="presOf" srcId="{EB503F4E-2841-4C94-9C0E-5B26DEC9E096}" destId="{C223C647-650F-4D59-B5B5-2171BFEE6851}" srcOrd="0" destOrd="4" presId="urn:microsoft.com/office/officeart/2005/8/layout/cycle4"/>
    <dgm:cxn modelId="{43259A8F-2E2D-41E2-8E38-6AC41DA85156}" type="presOf" srcId="{EB503F4E-2841-4C94-9C0E-5B26DEC9E096}" destId="{8BBF732F-5C40-4DE6-8243-30AC6FA5F60C}" srcOrd="1" destOrd="4" presId="urn:microsoft.com/office/officeart/2005/8/layout/cycle4"/>
    <dgm:cxn modelId="{0E7C3690-3278-41DF-9BF7-45BA192B6FF9}" type="presOf" srcId="{30A930DD-1807-4128-87CC-06A975563D1C}" destId="{C223C647-650F-4D59-B5B5-2171BFEE6851}" srcOrd="0" destOrd="3" presId="urn:microsoft.com/office/officeart/2005/8/layout/cycle4"/>
    <dgm:cxn modelId="{9E439192-B34C-4839-B175-D08A64C6A17D}" srcId="{B9DF07BD-83AF-4849-87F8-2DDE37878843}" destId="{EB503F4E-2841-4C94-9C0E-5B26DEC9E096}" srcOrd="4" destOrd="0" parTransId="{76FBECA6-A2DB-4409-A511-5A6388709E0F}" sibTransId="{FC080ECC-3FFD-4448-B6AF-B27BCAFAF47F}"/>
    <dgm:cxn modelId="{F0CE6D97-CD42-4635-B6FB-21C2ED5D1E75}" srcId="{87F9D743-9E4F-4C63-A685-2EF0B1AAAAFB}" destId="{96BBEE90-F832-4165-9825-398EFBB19D69}" srcOrd="1" destOrd="0" parTransId="{57EED329-EF1C-4350-9780-72879018061F}" sibTransId="{63EED5EC-089D-4C7F-9605-D02422670060}"/>
    <dgm:cxn modelId="{85072E98-2866-4B81-8EC0-6E02D1B8A57A}" type="presOf" srcId="{BBA7DBD2-E8C9-48DD-BA0F-D50CECDC24B5}" destId="{740EAA8D-F0ED-4244-AAF1-68A76749FF8A}" srcOrd="0" destOrd="1" presId="urn:microsoft.com/office/officeart/2005/8/layout/cycle4"/>
    <dgm:cxn modelId="{6439109A-AECB-44BF-8091-9046B9E2D60F}" type="presOf" srcId="{D314EC54-2875-456E-82E7-6C3E9E4CD178}" destId="{C223C647-650F-4D59-B5B5-2171BFEE6851}" srcOrd="0" destOrd="0" presId="urn:microsoft.com/office/officeart/2005/8/layout/cycle4"/>
    <dgm:cxn modelId="{781E4BA8-190B-4294-8D3A-BB017D6B3F16}" srcId="{87F9D743-9E4F-4C63-A685-2EF0B1AAAAFB}" destId="{F3E6A683-7416-4FAD-B4EA-81A14E545E77}" srcOrd="2" destOrd="0" parTransId="{6B6AA853-BE83-4877-8392-2D1932493D4D}" sibTransId="{1C773DCE-727B-40BB-92E7-432D3B292AB2}"/>
    <dgm:cxn modelId="{9A8D03AC-78F5-4E71-80FB-853D6DD7B097}" type="presOf" srcId="{FD17F4A2-524F-419B-800F-8D0413CDA42C}" destId="{C223C647-650F-4D59-B5B5-2171BFEE6851}" srcOrd="0" destOrd="5" presId="urn:microsoft.com/office/officeart/2005/8/layout/cycle4"/>
    <dgm:cxn modelId="{59083AAC-7805-416A-9216-0A17AE18ADED}" type="presOf" srcId="{96BBEE90-F832-4165-9825-398EFBB19D69}" destId="{1B5844B5-DDAA-4232-84CA-D97C8F43FD50}" srcOrd="0" destOrd="1" presId="urn:microsoft.com/office/officeart/2005/8/layout/cycle4"/>
    <dgm:cxn modelId="{B5138CB2-5D19-4F33-8972-21C5A7F9B853}" type="presOf" srcId="{F3E6A683-7416-4FAD-B4EA-81A14E545E77}" destId="{E1E5D3BD-6624-4003-8E23-60649437F780}" srcOrd="1" destOrd="2" presId="urn:microsoft.com/office/officeart/2005/8/layout/cycle4"/>
    <dgm:cxn modelId="{E6AC4AB3-308B-4134-8937-219AE5AE7D06}" type="presOf" srcId="{F05CFADB-169A-4735-BC84-0AA39927BBF6}" destId="{DA73F23D-0CBD-4120-A4BD-1AA4F8B44E3A}" srcOrd="0" destOrd="0" presId="urn:microsoft.com/office/officeart/2005/8/layout/cycle4"/>
    <dgm:cxn modelId="{FC087BB3-5BC1-4075-8E83-4AA6E3CCC8BA}" type="presOf" srcId="{7FBF83A9-0C6A-44B1-B64B-344D7DE25F0D}" destId="{1988688E-EC00-406E-9710-45E034932EA5}" srcOrd="0" destOrd="0" presId="urn:microsoft.com/office/officeart/2005/8/layout/cycle4"/>
    <dgm:cxn modelId="{8405F4B5-D571-44E5-B046-92F6A7D62215}" type="presOf" srcId="{CAB3E149-3B65-4650-82F7-D9A7D21E6520}" destId="{1B5844B5-DDAA-4232-84CA-D97C8F43FD50}" srcOrd="0" destOrd="4" presId="urn:microsoft.com/office/officeart/2005/8/layout/cycle4"/>
    <dgm:cxn modelId="{BF9782B6-9810-4DBB-AADC-AD4F9F4D80B7}" srcId="{F05CFADB-169A-4735-BC84-0AA39927BBF6}" destId="{87F9D743-9E4F-4C63-A685-2EF0B1AAAAFB}" srcOrd="3" destOrd="0" parTransId="{FBBC73A8-D44D-42E9-9D2B-0FAAA4D882BA}" sibTransId="{A400A1F2-7866-431D-A5BB-D2BAA60FA566}"/>
    <dgm:cxn modelId="{723012B9-4BA3-422F-9958-988D9E4B1CEB}" type="presOf" srcId="{7FBF83A9-0C6A-44B1-B64B-344D7DE25F0D}" destId="{B16F6CAD-8CB8-401B-8AD2-6E05E3E3654E}" srcOrd="1" destOrd="0" presId="urn:microsoft.com/office/officeart/2005/8/layout/cycle4"/>
    <dgm:cxn modelId="{7ED2B1BD-2960-41FB-B4C8-36DCC357CABB}" type="presOf" srcId="{77052FE2-A5E4-4EA4-AC60-ACCE1ED6B253}" destId="{1988688E-EC00-406E-9710-45E034932EA5}" srcOrd="0" destOrd="2" presId="urn:microsoft.com/office/officeart/2005/8/layout/cycle4"/>
    <dgm:cxn modelId="{88F410C1-22EE-498B-AD34-6E9FC2CD0FF2}" srcId="{D4780CF9-AFFE-4307-B1E0-5F1711B319C8}" destId="{A2A03AD7-304E-44DB-9895-2391F020DBD3}" srcOrd="2" destOrd="0" parTransId="{9694A7E4-1090-4082-A676-5658208D0BCA}" sibTransId="{8F6CA6AB-032F-44D0-867C-EBB84FAB5EBE}"/>
    <dgm:cxn modelId="{C3E9BBC3-1115-4C13-8450-A0AC0CFC0DF9}" srcId="{8C2429DD-F634-4A32-A7DF-82AF26D2E6F9}" destId="{77052FE2-A5E4-4EA4-AC60-ACCE1ED6B253}" srcOrd="2" destOrd="0" parTransId="{F1352AE0-6AD6-4BA9-B179-9CED676A0226}" sibTransId="{D54920AF-1789-4EEC-9DBF-067A0E56662B}"/>
    <dgm:cxn modelId="{9604DDC7-A16F-4D09-A65E-AB4139C53E35}" type="presOf" srcId="{EDCB0301-48CF-44BC-885B-4631F472FA43}" destId="{C223C647-650F-4D59-B5B5-2171BFEE6851}" srcOrd="0" destOrd="1" presId="urn:microsoft.com/office/officeart/2005/8/layout/cycle4"/>
    <dgm:cxn modelId="{94E04CC8-5C09-4127-81CA-10A4BE5E5AE4}" type="presOf" srcId="{B9DF07BD-83AF-4849-87F8-2DDE37878843}" destId="{357358C6-2982-477A-AE6C-A7A254627236}" srcOrd="0" destOrd="0" presId="urn:microsoft.com/office/officeart/2005/8/layout/cycle4"/>
    <dgm:cxn modelId="{D2658CCF-C911-41B1-A4B8-25C353BE2CC2}" srcId="{F05CFADB-169A-4735-BC84-0AA39927BBF6}" destId="{D4780CF9-AFFE-4307-B1E0-5F1711B319C8}" srcOrd="2" destOrd="0" parTransId="{690D7AAE-0FD3-4DB0-9948-53C2F00E0FA2}" sibTransId="{7EDE05AB-28B8-4192-BA04-68259B5A81C1}"/>
    <dgm:cxn modelId="{9ABD60D3-74B1-4EC5-8473-1EB5D8DE266E}" type="presOf" srcId="{BBA7DBD2-E8C9-48DD-BA0F-D50CECDC24B5}" destId="{618D4A74-27EF-4971-AC81-3C580EC30CFA}" srcOrd="1" destOrd="1" presId="urn:microsoft.com/office/officeart/2005/8/layout/cycle4"/>
    <dgm:cxn modelId="{F57A72D6-F559-4E01-851A-E51D728948E9}" srcId="{B9DF07BD-83AF-4849-87F8-2DDE37878843}" destId="{EDCB0301-48CF-44BC-885B-4631F472FA43}" srcOrd="1" destOrd="0" parTransId="{9F358596-A140-4C3D-89AB-F32E9CC70B82}" sibTransId="{4E1C26C9-2CE2-4612-B457-4E781318E8ED}"/>
    <dgm:cxn modelId="{E466AEE2-595B-44F7-807F-6D4974209ACD}" srcId="{D4780CF9-AFFE-4307-B1E0-5F1711B319C8}" destId="{BBA7DBD2-E8C9-48DD-BA0F-D50CECDC24B5}" srcOrd="1" destOrd="0" parTransId="{390D43BC-B3CF-4E70-B213-AC2CB44D5F0A}" sibTransId="{30DB7AC8-569E-48D9-A928-19ED58E089AF}"/>
    <dgm:cxn modelId="{A2F3F3E9-4A55-4C94-9F07-4E20FD20735E}" type="presOf" srcId="{CAB3E149-3B65-4650-82F7-D9A7D21E6520}" destId="{E1E5D3BD-6624-4003-8E23-60649437F780}" srcOrd="1" destOrd="4" presId="urn:microsoft.com/office/officeart/2005/8/layout/cycle4"/>
    <dgm:cxn modelId="{25DEFAEE-601A-4C41-8CAD-07DCC1E392DB}" srcId="{8C2429DD-F634-4A32-A7DF-82AF26D2E6F9}" destId="{7FBF83A9-0C6A-44B1-B64B-344D7DE25F0D}" srcOrd="0" destOrd="0" parTransId="{CE9260CB-7916-47CF-B326-77227C19651E}" sibTransId="{50DC72CA-F337-423D-AF1A-746EEC798E66}"/>
    <dgm:cxn modelId="{3D2E26EF-9FB0-4AAC-A264-139231F70D2F}" type="presOf" srcId="{4F40E065-2A7E-424D-967C-04126982AA9D}" destId="{C223C647-650F-4D59-B5B5-2171BFEE6851}" srcOrd="0" destOrd="2" presId="urn:microsoft.com/office/officeart/2005/8/layout/cycle4"/>
    <dgm:cxn modelId="{220903F1-BC8C-47A7-A832-34DB599B8EA6}" type="presOf" srcId="{A2A03AD7-304E-44DB-9895-2391F020DBD3}" destId="{740EAA8D-F0ED-4244-AAF1-68A76749FF8A}" srcOrd="0" destOrd="2" presId="urn:microsoft.com/office/officeart/2005/8/layout/cycle4"/>
    <dgm:cxn modelId="{C5A74DF3-FC83-4DD5-BE1F-FFF635C6A2DA}" srcId="{87F9D743-9E4F-4C63-A685-2EF0B1AAAAFB}" destId="{BD602C0B-958B-4F7A-BC44-92FDE6C42441}" srcOrd="0" destOrd="0" parTransId="{43B47537-6A33-4B63-B3A4-9743539BAB41}" sibTransId="{19CB365B-1320-487C-8996-19D8E7C89FDE}"/>
    <dgm:cxn modelId="{CEBB18F4-CB1B-4F5E-BF86-E2506E8FC780}" type="presOf" srcId="{8C2429DD-F634-4A32-A7DF-82AF26D2E6F9}" destId="{C9495473-3739-49D4-923D-8A36087FCE39}" srcOrd="0" destOrd="0" presId="urn:microsoft.com/office/officeart/2005/8/layout/cycle4"/>
    <dgm:cxn modelId="{154444F4-1BB9-4443-BC7D-89B1792443B2}" type="presOf" srcId="{994648D1-7C83-4627-8A45-A90037284491}" destId="{1988688E-EC00-406E-9710-45E034932EA5}" srcOrd="0" destOrd="4" presId="urn:microsoft.com/office/officeart/2005/8/layout/cycle4"/>
    <dgm:cxn modelId="{D1B157F8-4E2C-4B1F-B429-D7DCA23401CA}" type="presOf" srcId="{BB814109-8F83-4935-BE9D-497CFA16E988}" destId="{E1E5D3BD-6624-4003-8E23-60649437F780}" srcOrd="1" destOrd="3" presId="urn:microsoft.com/office/officeart/2005/8/layout/cycle4"/>
    <dgm:cxn modelId="{75957EF8-C9CE-4985-B05C-CAF74FC44AB8}" type="presOf" srcId="{4F40E065-2A7E-424D-967C-04126982AA9D}" destId="{8BBF732F-5C40-4DE6-8243-30AC6FA5F60C}" srcOrd="1" destOrd="2" presId="urn:microsoft.com/office/officeart/2005/8/layout/cycle4"/>
    <dgm:cxn modelId="{B65A29FF-5698-4EB1-92F9-8B37B3234E91}" srcId="{87F9D743-9E4F-4C63-A685-2EF0B1AAAAFB}" destId="{CAB3E149-3B65-4650-82F7-D9A7D21E6520}" srcOrd="4" destOrd="0" parTransId="{8FFBC57C-E195-45B3-8FB9-EBB481A46FCF}" sibTransId="{453B773F-C954-42BB-829F-0FAE98DEC867}"/>
    <dgm:cxn modelId="{701A49D8-6263-4EC3-9375-19A06AD578C9}" type="presParOf" srcId="{DA73F23D-0CBD-4120-A4BD-1AA4F8B44E3A}" destId="{2E922752-AA24-4388-A261-CA1CA935DB62}" srcOrd="0" destOrd="0" presId="urn:microsoft.com/office/officeart/2005/8/layout/cycle4"/>
    <dgm:cxn modelId="{3891DF1E-6E32-4B17-8347-80D1F6787AC9}" type="presParOf" srcId="{2E922752-AA24-4388-A261-CA1CA935DB62}" destId="{6AD49AE4-DC33-437F-AF80-50EC5582E1F7}" srcOrd="0" destOrd="0" presId="urn:microsoft.com/office/officeart/2005/8/layout/cycle4"/>
    <dgm:cxn modelId="{E5A7C21E-D1EB-4CEE-B12E-4D38CF402875}" type="presParOf" srcId="{6AD49AE4-DC33-437F-AF80-50EC5582E1F7}" destId="{C223C647-650F-4D59-B5B5-2171BFEE6851}" srcOrd="0" destOrd="0" presId="urn:microsoft.com/office/officeart/2005/8/layout/cycle4"/>
    <dgm:cxn modelId="{5CC48866-882C-4EE4-8CD1-118781E6DA5B}" type="presParOf" srcId="{6AD49AE4-DC33-437F-AF80-50EC5582E1F7}" destId="{8BBF732F-5C40-4DE6-8243-30AC6FA5F60C}" srcOrd="1" destOrd="0" presId="urn:microsoft.com/office/officeart/2005/8/layout/cycle4"/>
    <dgm:cxn modelId="{9471FD58-634B-4285-AC89-30BC2D5FC002}" type="presParOf" srcId="{2E922752-AA24-4388-A261-CA1CA935DB62}" destId="{AE768F1A-B82E-4C39-B29B-2292C60648A3}" srcOrd="1" destOrd="0" presId="urn:microsoft.com/office/officeart/2005/8/layout/cycle4"/>
    <dgm:cxn modelId="{11A8846D-94E2-4009-8E67-916098DE6B65}" type="presParOf" srcId="{AE768F1A-B82E-4C39-B29B-2292C60648A3}" destId="{1988688E-EC00-406E-9710-45E034932EA5}" srcOrd="0" destOrd="0" presId="urn:microsoft.com/office/officeart/2005/8/layout/cycle4"/>
    <dgm:cxn modelId="{F2A8021B-42F0-49F4-BBF7-998D73B5EA5E}" type="presParOf" srcId="{AE768F1A-B82E-4C39-B29B-2292C60648A3}" destId="{B16F6CAD-8CB8-401B-8AD2-6E05E3E3654E}" srcOrd="1" destOrd="0" presId="urn:microsoft.com/office/officeart/2005/8/layout/cycle4"/>
    <dgm:cxn modelId="{558ECAF4-EE0E-4D11-BB6B-1B7DB60DF43D}" type="presParOf" srcId="{2E922752-AA24-4388-A261-CA1CA935DB62}" destId="{1DF9C704-EE77-44D3-AB80-FAD23C714244}" srcOrd="2" destOrd="0" presId="urn:microsoft.com/office/officeart/2005/8/layout/cycle4"/>
    <dgm:cxn modelId="{84B2E650-E124-498F-A67A-70DE32E74ECC}" type="presParOf" srcId="{1DF9C704-EE77-44D3-AB80-FAD23C714244}" destId="{740EAA8D-F0ED-4244-AAF1-68A76749FF8A}" srcOrd="0" destOrd="0" presId="urn:microsoft.com/office/officeart/2005/8/layout/cycle4"/>
    <dgm:cxn modelId="{77A5BB92-276A-4B71-B5FF-1654561B0265}" type="presParOf" srcId="{1DF9C704-EE77-44D3-AB80-FAD23C714244}" destId="{618D4A74-27EF-4971-AC81-3C580EC30CFA}" srcOrd="1" destOrd="0" presId="urn:microsoft.com/office/officeart/2005/8/layout/cycle4"/>
    <dgm:cxn modelId="{11D7087B-8CCE-433D-B597-2A052090D44D}" type="presParOf" srcId="{2E922752-AA24-4388-A261-CA1CA935DB62}" destId="{2D12232A-3F8B-4714-BC7F-92C8E5A3B97E}" srcOrd="3" destOrd="0" presId="urn:microsoft.com/office/officeart/2005/8/layout/cycle4"/>
    <dgm:cxn modelId="{1D1DCA91-6561-48E3-B787-48943AA6B622}" type="presParOf" srcId="{2D12232A-3F8B-4714-BC7F-92C8E5A3B97E}" destId="{1B5844B5-DDAA-4232-84CA-D97C8F43FD50}" srcOrd="0" destOrd="0" presId="urn:microsoft.com/office/officeart/2005/8/layout/cycle4"/>
    <dgm:cxn modelId="{ED261FD0-B4B3-4B3E-8E5A-F73B39984ACC}" type="presParOf" srcId="{2D12232A-3F8B-4714-BC7F-92C8E5A3B97E}" destId="{E1E5D3BD-6624-4003-8E23-60649437F780}" srcOrd="1" destOrd="0" presId="urn:microsoft.com/office/officeart/2005/8/layout/cycle4"/>
    <dgm:cxn modelId="{1BE29AC8-7C39-4D45-B919-6FF41B75CAB9}" type="presParOf" srcId="{2E922752-AA24-4388-A261-CA1CA935DB62}" destId="{AE9E832B-F15C-4D1E-A9DF-B557B9E4FF37}" srcOrd="4" destOrd="0" presId="urn:microsoft.com/office/officeart/2005/8/layout/cycle4"/>
    <dgm:cxn modelId="{85C990AA-C93E-47A5-90C3-28D42BA9CA55}" type="presParOf" srcId="{DA73F23D-0CBD-4120-A4BD-1AA4F8B44E3A}" destId="{1329321A-EFE3-4D0A-9D97-CF778AFECA53}" srcOrd="1" destOrd="0" presId="urn:microsoft.com/office/officeart/2005/8/layout/cycle4"/>
    <dgm:cxn modelId="{21EF3F98-B287-49AA-9F01-4D0C2320003A}" type="presParOf" srcId="{1329321A-EFE3-4D0A-9D97-CF778AFECA53}" destId="{357358C6-2982-477A-AE6C-A7A254627236}" srcOrd="0" destOrd="0" presId="urn:microsoft.com/office/officeart/2005/8/layout/cycle4"/>
    <dgm:cxn modelId="{0E45ED17-DBE3-4ABD-B92A-43ADEDA2FD35}" type="presParOf" srcId="{1329321A-EFE3-4D0A-9D97-CF778AFECA53}" destId="{C9495473-3739-49D4-923D-8A36087FCE39}" srcOrd="1" destOrd="0" presId="urn:microsoft.com/office/officeart/2005/8/layout/cycle4"/>
    <dgm:cxn modelId="{B6815FC2-3133-4E29-83AC-AA08FD56C7E3}" type="presParOf" srcId="{1329321A-EFE3-4D0A-9D97-CF778AFECA53}" destId="{5FD5A5F9-AEFA-4F87-AEA8-B1684697C236}" srcOrd="2" destOrd="0" presId="urn:microsoft.com/office/officeart/2005/8/layout/cycle4"/>
    <dgm:cxn modelId="{B02E3572-AD4F-4FAC-BC7C-AFFA8072A578}" type="presParOf" srcId="{1329321A-EFE3-4D0A-9D97-CF778AFECA53}" destId="{CE13A8CE-123E-45FD-81ED-687D57C68C2D}" srcOrd="3" destOrd="0" presId="urn:microsoft.com/office/officeart/2005/8/layout/cycle4"/>
    <dgm:cxn modelId="{5DE8CE77-56AC-4E72-BCB1-C24B49FD8BDD}" type="presParOf" srcId="{1329321A-EFE3-4D0A-9D97-CF778AFECA53}" destId="{64179066-A0CA-41A1-AE78-6F43AF25EF73}" srcOrd="4" destOrd="0" presId="urn:microsoft.com/office/officeart/2005/8/layout/cycle4"/>
    <dgm:cxn modelId="{61E65FFA-D7CC-42DC-8F3C-774D9D3CED59}" type="presParOf" srcId="{DA73F23D-0CBD-4120-A4BD-1AA4F8B44E3A}" destId="{8D6ED984-5DBD-4E02-8A9A-E93A1FEAC8B7}" srcOrd="2" destOrd="0" presId="urn:microsoft.com/office/officeart/2005/8/layout/cycle4"/>
    <dgm:cxn modelId="{48EC70A8-73AD-48CA-A8BE-E8BCC9783B2F}" type="presParOf" srcId="{DA73F23D-0CBD-4120-A4BD-1AA4F8B44E3A}" destId="{8D98F709-C03E-4A66-9D11-1EB29E85B30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5B9C7B-E165-4D89-9469-59BDEA2E63D2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6F05225-EFE8-40A8-9622-E379F08C345D}">
      <dgm:prSet phldrT="[Text]" custT="1"/>
      <dgm:spPr/>
      <dgm:t>
        <a:bodyPr/>
        <a:lstStyle/>
        <a:p>
          <a:r>
            <a:rPr lang="en-US" sz="2000" dirty="0" err="1"/>
            <a:t>Tháng</a:t>
          </a:r>
          <a:r>
            <a:rPr lang="en-US" sz="2000" dirty="0"/>
            <a:t> 8</a:t>
          </a:r>
        </a:p>
      </dgm:t>
    </dgm:pt>
    <dgm:pt modelId="{D8D0B0F8-78A6-48B6-A054-DB695CBD7CF3}" type="parTrans" cxnId="{456AAEC0-39B5-4092-BB4A-D518424BAA6F}">
      <dgm:prSet/>
      <dgm:spPr/>
      <dgm:t>
        <a:bodyPr/>
        <a:lstStyle/>
        <a:p>
          <a:endParaRPr lang="en-US"/>
        </a:p>
      </dgm:t>
    </dgm:pt>
    <dgm:pt modelId="{3245A4F6-29B2-40E5-AA8B-7E9FB9256FE8}" type="sibTrans" cxnId="{456AAEC0-39B5-4092-BB4A-D518424BAA6F}">
      <dgm:prSet/>
      <dgm:spPr/>
      <dgm:t>
        <a:bodyPr/>
        <a:lstStyle/>
        <a:p>
          <a:endParaRPr lang="en-US"/>
        </a:p>
      </dgm:t>
    </dgm:pt>
    <dgm:pt modelId="{CEEB5F11-65B9-45E6-AD42-877D45DCD04C}">
      <dgm:prSet phldrT="[Text]"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Follow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thống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nhất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nghiệp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vụ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FE69FAD4-0CD4-4AE9-BBE4-244DE4C66525}" type="parTrans" cxnId="{F87A9313-228A-42C9-B107-920133EC7967}">
      <dgm:prSet/>
      <dgm:spPr/>
      <dgm:t>
        <a:bodyPr/>
        <a:lstStyle/>
        <a:p>
          <a:endParaRPr lang="en-US"/>
        </a:p>
      </dgm:t>
    </dgm:pt>
    <dgm:pt modelId="{8DDAAE10-6282-4784-8EF2-0C80737FD5CD}" type="sibTrans" cxnId="{F87A9313-228A-42C9-B107-920133EC7967}">
      <dgm:prSet/>
      <dgm:spPr/>
      <dgm:t>
        <a:bodyPr/>
        <a:lstStyle/>
        <a:p>
          <a:endParaRPr lang="en-US"/>
        </a:p>
      </dgm:t>
    </dgm:pt>
    <dgm:pt modelId="{750C9F09-9E8D-4C93-8A16-EC88E787AB2F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phù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đơn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gm:t>
    </dgm:pt>
    <dgm:pt modelId="{15E1975F-0796-4A3E-A51A-DEB8A5505B44}" type="parTrans" cxnId="{93550BE0-0DDC-439F-A836-E08282E34553}">
      <dgm:prSet/>
      <dgm:spPr/>
      <dgm:t>
        <a:bodyPr/>
        <a:lstStyle/>
        <a:p>
          <a:endParaRPr lang="en-US"/>
        </a:p>
      </dgm:t>
    </dgm:pt>
    <dgm:pt modelId="{63F27D2C-25CC-4B4B-864E-F053D4E8B84E}" type="sibTrans" cxnId="{93550BE0-0DDC-439F-A836-E08282E34553}">
      <dgm:prSet/>
      <dgm:spPr/>
      <dgm:t>
        <a:bodyPr/>
        <a:lstStyle/>
        <a:p>
          <a:endParaRPr lang="en-US"/>
        </a:p>
      </dgm:t>
    </dgm:pt>
    <dgm:pt modelId="{48432371-0C2D-425E-9099-E3BAA2259310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9</a:t>
          </a:r>
        </a:p>
      </dgm:t>
    </dgm:pt>
    <dgm:pt modelId="{5EEEBC53-9104-41A5-A0F3-3A6A3FAA4469}" type="parTrans" cxnId="{A796767E-ECB8-43DA-A5EF-C277BC44FA63}">
      <dgm:prSet/>
      <dgm:spPr/>
      <dgm:t>
        <a:bodyPr/>
        <a:lstStyle/>
        <a:p>
          <a:endParaRPr lang="en-US"/>
        </a:p>
      </dgm:t>
    </dgm:pt>
    <dgm:pt modelId="{0203B68F-473A-4EE7-945B-8096D0F05B92}" type="sibTrans" cxnId="{A796767E-ECB8-43DA-A5EF-C277BC44FA63}">
      <dgm:prSet/>
      <dgm:spPr/>
      <dgm:t>
        <a:bodyPr/>
        <a:lstStyle/>
        <a:p>
          <a:endParaRPr lang="en-US"/>
        </a:p>
      </dgm:t>
    </dgm:pt>
    <dgm:pt modelId="{3BD8E8E0-1E08-46A0-A535-97D67519B4B1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tục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follow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B789B3DA-8F93-4969-A831-72D7B9C96FDB}" type="parTrans" cxnId="{64A69442-9A45-4A6D-99FD-850E522B8F5F}">
      <dgm:prSet/>
      <dgm:spPr/>
      <dgm:t>
        <a:bodyPr/>
        <a:lstStyle/>
        <a:p>
          <a:endParaRPr lang="en-US"/>
        </a:p>
      </dgm:t>
    </dgm:pt>
    <dgm:pt modelId="{B7AD99F8-3DCF-45E6-9C9B-08F416544DE4}" type="sibTrans" cxnId="{64A69442-9A45-4A6D-99FD-850E522B8F5F}">
      <dgm:prSet/>
      <dgm:spPr/>
      <dgm:t>
        <a:bodyPr/>
        <a:lstStyle/>
        <a:p>
          <a:endParaRPr lang="en-US"/>
        </a:p>
      </dgm:t>
    </dgm:pt>
    <dgm:pt modelId="{D6FB34E9-B70A-40E6-A479-C9F87014211C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module: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B6AE927-5156-42D6-B457-C2964CC7074C}" type="parTrans" cxnId="{C4B9AF36-D1DE-4D4E-846E-F542E597DE65}">
      <dgm:prSet/>
      <dgm:spPr/>
      <dgm:t>
        <a:bodyPr/>
        <a:lstStyle/>
        <a:p>
          <a:endParaRPr lang="en-US"/>
        </a:p>
      </dgm:t>
    </dgm:pt>
    <dgm:pt modelId="{48A908E6-616D-4091-ACFD-31A115B52A39}" type="sibTrans" cxnId="{C4B9AF36-D1DE-4D4E-846E-F542E597DE65}">
      <dgm:prSet/>
      <dgm:spPr/>
      <dgm:t>
        <a:bodyPr/>
        <a:lstStyle/>
        <a:p>
          <a:endParaRPr lang="en-US"/>
        </a:p>
      </dgm:t>
    </dgm:pt>
    <dgm:pt modelId="{0731B159-EF3B-4D5D-B6BA-FE9261AD5B7D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10</a:t>
          </a:r>
        </a:p>
      </dgm:t>
    </dgm:pt>
    <dgm:pt modelId="{BF57DDD2-D991-481C-9920-434CCDBB4A72}" type="parTrans" cxnId="{3C6EEEC6-57C3-4FEA-9785-CC8B26DAF908}">
      <dgm:prSet/>
      <dgm:spPr/>
      <dgm:t>
        <a:bodyPr/>
        <a:lstStyle/>
        <a:p>
          <a:endParaRPr lang="en-US"/>
        </a:p>
      </dgm:t>
    </dgm:pt>
    <dgm:pt modelId="{BCFB618A-D0AB-4585-B1FB-12B28A9A719B}" type="sibTrans" cxnId="{3C6EEEC6-57C3-4FEA-9785-CC8B26DAF908}">
      <dgm:prSet/>
      <dgm:spPr/>
      <dgm:t>
        <a:bodyPr/>
        <a:lstStyle/>
        <a:p>
          <a:endParaRPr lang="en-US"/>
        </a:p>
      </dgm:t>
    </dgm:pt>
    <dgm:pt modelId="{F280A692-E5C9-4CBA-8387-625891A00369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testcase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toàn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7B7AC39-8461-495C-8773-B4E06163E270}" type="parTrans" cxnId="{76C1E52F-0BDE-436F-B8AD-0EB494FA0579}">
      <dgm:prSet/>
      <dgm:spPr/>
      <dgm:t>
        <a:bodyPr/>
        <a:lstStyle/>
        <a:p>
          <a:endParaRPr lang="en-US"/>
        </a:p>
      </dgm:t>
    </dgm:pt>
    <dgm:pt modelId="{2C506D45-32D0-4D11-A620-C1C0E0156402}" type="sibTrans" cxnId="{76C1E52F-0BDE-436F-B8AD-0EB494FA0579}">
      <dgm:prSet/>
      <dgm:spPr/>
      <dgm:t>
        <a:bodyPr/>
        <a:lstStyle/>
        <a:p>
          <a:endParaRPr lang="en-US"/>
        </a:p>
      </dgm:t>
    </dgm:pt>
    <dgm:pt modelId="{315FD8C7-F17B-46B1-BF5E-309CA87BE933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testing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toàn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notes bugs.</a:t>
          </a:r>
        </a:p>
      </dgm:t>
    </dgm:pt>
    <dgm:pt modelId="{217681C3-7007-40B8-B6F4-02AA842C3439}" type="parTrans" cxnId="{AC8BE182-DE48-4AB3-9D59-F1E1A45AE211}">
      <dgm:prSet/>
      <dgm:spPr/>
      <dgm:t>
        <a:bodyPr/>
        <a:lstStyle/>
        <a:p>
          <a:endParaRPr lang="en-US"/>
        </a:p>
      </dgm:t>
    </dgm:pt>
    <dgm:pt modelId="{380EE4AB-591D-4A78-9731-421EA6897294}" type="sibTrans" cxnId="{AC8BE182-DE48-4AB3-9D59-F1E1A45AE211}">
      <dgm:prSet/>
      <dgm:spPr/>
      <dgm:t>
        <a:bodyPr/>
        <a:lstStyle/>
        <a:p>
          <a:endParaRPr lang="en-US"/>
        </a:p>
      </dgm:t>
    </dgm:pt>
    <dgm:pt modelId="{BC3D4373-E4E4-4E1A-BB57-9A8809D57EB5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73F8C3-4012-4DF8-B063-1722B3A28606}" type="parTrans" cxnId="{9F3BCA94-0D99-495D-808C-606A6AE4B1D0}">
      <dgm:prSet/>
      <dgm:spPr/>
      <dgm:t>
        <a:bodyPr/>
        <a:lstStyle/>
        <a:p>
          <a:endParaRPr lang="en-US"/>
        </a:p>
      </dgm:t>
    </dgm:pt>
    <dgm:pt modelId="{53F4A995-9A86-47BE-B2C1-72DB4A8923AB}" type="sibTrans" cxnId="{9F3BCA94-0D99-495D-808C-606A6AE4B1D0}">
      <dgm:prSet/>
      <dgm:spPr/>
      <dgm:t>
        <a:bodyPr/>
        <a:lstStyle/>
        <a:p>
          <a:endParaRPr lang="en-US"/>
        </a:p>
      </dgm:t>
    </dgm:pt>
    <dgm:pt modelId="{43DAF469-61EC-42FA-B9F5-70A8F486F0CB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AD0411-7C42-4068-9976-F3D9B2C20481}" type="parTrans" cxnId="{ED29BBC1-7828-4D5A-ADA6-454663237038}">
      <dgm:prSet/>
      <dgm:spPr/>
      <dgm:t>
        <a:bodyPr/>
        <a:lstStyle/>
        <a:p>
          <a:endParaRPr lang="en-US"/>
        </a:p>
      </dgm:t>
    </dgm:pt>
    <dgm:pt modelId="{66634184-6CF7-40F4-B598-E708D59EA64B}" type="sibTrans" cxnId="{ED29BBC1-7828-4D5A-ADA6-454663237038}">
      <dgm:prSet/>
      <dgm:spPr/>
      <dgm:t>
        <a:bodyPr/>
        <a:lstStyle/>
        <a:p>
          <a:endParaRPr lang="en-US"/>
        </a:p>
      </dgm:t>
    </dgm:pt>
    <dgm:pt modelId="{7542D23D-50F2-400E-A670-1D651ABC1430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module: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quyền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nhân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9CE6936C-2444-44D5-B8E8-4F50ADDDA785}" type="parTrans" cxnId="{4B5A229E-9188-406C-85EA-5F38EC3B2589}">
      <dgm:prSet/>
      <dgm:spPr/>
      <dgm:t>
        <a:bodyPr/>
        <a:lstStyle/>
        <a:p>
          <a:endParaRPr lang="en-US"/>
        </a:p>
      </dgm:t>
    </dgm:pt>
    <dgm:pt modelId="{E141F8A9-B007-4E0C-BFA1-234F2B61F741}" type="sibTrans" cxnId="{4B5A229E-9188-406C-85EA-5F38EC3B2589}">
      <dgm:prSet/>
      <dgm:spPr/>
      <dgm:t>
        <a:bodyPr/>
        <a:lstStyle/>
        <a:p>
          <a:endParaRPr lang="en-US"/>
        </a:p>
      </dgm:t>
    </dgm:pt>
    <dgm:pt modelId="{4F7715D2-238E-4890-94FF-1ABD65FC4E6F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0DDF25-2AD3-4255-BFCD-8B49E6779901}" type="parTrans" cxnId="{ABE920A8-19F1-4915-B919-2A72DF342594}">
      <dgm:prSet/>
      <dgm:spPr/>
      <dgm:t>
        <a:bodyPr/>
        <a:lstStyle/>
        <a:p>
          <a:endParaRPr lang="en-US"/>
        </a:p>
      </dgm:t>
    </dgm:pt>
    <dgm:pt modelId="{3B9F7EB6-AAA1-4EC4-B479-6D365E8ACABE}" type="sibTrans" cxnId="{ABE920A8-19F1-4915-B919-2A72DF342594}">
      <dgm:prSet/>
      <dgm:spPr/>
      <dgm:t>
        <a:bodyPr/>
        <a:lstStyle/>
        <a:p>
          <a:endParaRPr lang="en-US"/>
        </a:p>
      </dgm:t>
    </dgm:pt>
    <dgm:pt modelId="{A0DEFDD0-EEC2-4A27-B70B-A7B4AF3A0237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3DC5E-757C-413E-AB9A-B355E4A7D208}" type="parTrans" cxnId="{D51D0E86-0269-4114-8388-04596A89E320}">
      <dgm:prSet/>
      <dgm:spPr/>
      <dgm:t>
        <a:bodyPr/>
        <a:lstStyle/>
        <a:p>
          <a:endParaRPr lang="en-US"/>
        </a:p>
      </dgm:t>
    </dgm:pt>
    <dgm:pt modelId="{844CD0D6-3E2E-4A68-BC3F-EAFF8C80F4B7}" type="sibTrans" cxnId="{D51D0E86-0269-4114-8388-04596A89E320}">
      <dgm:prSet/>
      <dgm:spPr/>
      <dgm:t>
        <a:bodyPr/>
        <a:lstStyle/>
        <a:p>
          <a:endParaRPr lang="en-US"/>
        </a:p>
      </dgm:t>
    </dgm:pt>
    <dgm:pt modelId="{90A993AF-ED44-455E-A117-F83494D8DCB3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73BD37-F032-4873-822E-14D574218F60}" type="parTrans" cxnId="{029B71D7-6720-48F6-982D-145198C31753}">
      <dgm:prSet/>
      <dgm:spPr/>
      <dgm:t>
        <a:bodyPr/>
        <a:lstStyle/>
        <a:p>
          <a:endParaRPr lang="en-US"/>
        </a:p>
      </dgm:t>
    </dgm:pt>
    <dgm:pt modelId="{29C1DF04-27E9-490B-B436-8182F7E55C82}" type="sibTrans" cxnId="{029B71D7-6720-48F6-982D-145198C31753}">
      <dgm:prSet/>
      <dgm:spPr/>
      <dgm:t>
        <a:bodyPr/>
        <a:lstStyle/>
        <a:p>
          <a:endParaRPr lang="en-US"/>
        </a:p>
      </dgm:t>
    </dgm:pt>
    <dgm:pt modelId="{8E370BDE-8392-4E1E-B311-6F91F989783B}">
      <dgm:prSet phldrT="[Text]" custT="1"/>
      <dgm:spPr/>
      <dgm:t>
        <a:bodyPr/>
        <a:lstStyle/>
        <a:p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nhất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86531E6-B0B0-4F0A-BE61-D26BB4FFEBF8}" type="parTrans" cxnId="{3076B76E-D027-472F-8A66-219C746B1BB1}">
      <dgm:prSet/>
      <dgm:spPr/>
      <dgm:t>
        <a:bodyPr/>
        <a:lstStyle/>
        <a:p>
          <a:endParaRPr lang="en-US"/>
        </a:p>
      </dgm:t>
    </dgm:pt>
    <dgm:pt modelId="{170CC4BA-D8AB-4369-B168-273C3225F592}" type="sibTrans" cxnId="{3076B76E-D027-472F-8A66-219C746B1BB1}">
      <dgm:prSet/>
      <dgm:spPr/>
      <dgm:t>
        <a:bodyPr/>
        <a:lstStyle/>
        <a:p>
          <a:endParaRPr lang="en-US"/>
        </a:p>
      </dgm:t>
    </dgm:pt>
    <dgm:pt modelId="{32AABE78-2FE5-4EC8-9322-9E5F5BBA24AA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15EA56-B82F-46C1-A2AE-379FF491115E}" type="parTrans" cxnId="{ED292669-B04B-4EBC-9CBE-9B8CF694ED2B}">
      <dgm:prSet/>
      <dgm:spPr/>
      <dgm:t>
        <a:bodyPr/>
        <a:lstStyle/>
        <a:p>
          <a:endParaRPr lang="en-US"/>
        </a:p>
      </dgm:t>
    </dgm:pt>
    <dgm:pt modelId="{ACBD8E84-7C53-47EC-BADF-5A99F4716237}" type="sibTrans" cxnId="{ED292669-B04B-4EBC-9CBE-9B8CF694ED2B}">
      <dgm:prSet/>
      <dgm:spPr/>
      <dgm:t>
        <a:bodyPr/>
        <a:lstStyle/>
        <a:p>
          <a:endParaRPr lang="en-US"/>
        </a:p>
      </dgm:t>
    </dgm:pt>
    <dgm:pt modelId="{2AB555CA-FC9C-4973-A179-A738E7575B62}">
      <dgm:prSet phldrT="[Text]" custT="1"/>
      <dgm:spPr/>
      <dgm:t>
        <a:bodyPr/>
        <a:lstStyle/>
        <a:p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CC8708-F52B-4C5C-9B9B-89FCB8E50E50}" type="parTrans" cxnId="{4B6189B0-BE29-43D9-81D6-1CA24EE14CB2}">
      <dgm:prSet/>
      <dgm:spPr/>
      <dgm:t>
        <a:bodyPr/>
        <a:lstStyle/>
        <a:p>
          <a:endParaRPr lang="en-US"/>
        </a:p>
      </dgm:t>
    </dgm:pt>
    <dgm:pt modelId="{58E14F7E-2809-41F0-B558-9BF37FD29B0D}" type="sibTrans" cxnId="{4B6189B0-BE29-43D9-81D6-1CA24EE14CB2}">
      <dgm:prSet/>
      <dgm:spPr/>
      <dgm:t>
        <a:bodyPr/>
        <a:lstStyle/>
        <a:p>
          <a:endParaRPr lang="en-US"/>
        </a:p>
      </dgm:t>
    </dgm:pt>
    <dgm:pt modelId="{529A3E0E-4878-43AE-9AA8-F6F23C1F160B}" type="pres">
      <dgm:prSet presAssocID="{7F5B9C7B-E165-4D89-9469-59BDEA2E63D2}" presName="Name0" presStyleCnt="0">
        <dgm:presLayoutVars>
          <dgm:dir/>
          <dgm:animLvl val="lvl"/>
          <dgm:resizeHandles val="exact"/>
        </dgm:presLayoutVars>
      </dgm:prSet>
      <dgm:spPr/>
    </dgm:pt>
    <dgm:pt modelId="{7A703648-568E-41F0-BE83-84B82A92F347}" type="pres">
      <dgm:prSet presAssocID="{7F5B9C7B-E165-4D89-9469-59BDEA2E63D2}" presName="tSp" presStyleCnt="0"/>
      <dgm:spPr/>
    </dgm:pt>
    <dgm:pt modelId="{3DD72993-6515-4A17-AAB4-A974B09459A8}" type="pres">
      <dgm:prSet presAssocID="{7F5B9C7B-E165-4D89-9469-59BDEA2E63D2}" presName="bSp" presStyleCnt="0"/>
      <dgm:spPr/>
    </dgm:pt>
    <dgm:pt modelId="{9CFEA47B-75A1-4FFD-A1AE-882610F441D4}" type="pres">
      <dgm:prSet presAssocID="{7F5B9C7B-E165-4D89-9469-59BDEA2E63D2}" presName="process" presStyleCnt="0"/>
      <dgm:spPr/>
    </dgm:pt>
    <dgm:pt modelId="{DF0F84A7-D4BA-4F7F-B7AB-819E9FBAA1AD}" type="pres">
      <dgm:prSet presAssocID="{66F05225-EFE8-40A8-9622-E379F08C345D}" presName="composite1" presStyleCnt="0"/>
      <dgm:spPr/>
    </dgm:pt>
    <dgm:pt modelId="{263B6263-37A7-4519-A94A-BE505A5AEEAB}" type="pres">
      <dgm:prSet presAssocID="{66F05225-EFE8-40A8-9622-E379F08C345D}" presName="dummyNode1" presStyleLbl="node1" presStyleIdx="0" presStyleCnt="3"/>
      <dgm:spPr/>
    </dgm:pt>
    <dgm:pt modelId="{1B4ADC04-CC43-44FB-9DB8-BFE2DA6127D9}" type="pres">
      <dgm:prSet presAssocID="{66F05225-EFE8-40A8-9622-E379F08C345D}" presName="childNode1" presStyleLbl="bgAcc1" presStyleIdx="0" presStyleCnt="3" custScaleX="122310">
        <dgm:presLayoutVars>
          <dgm:bulletEnabled val="1"/>
        </dgm:presLayoutVars>
      </dgm:prSet>
      <dgm:spPr/>
    </dgm:pt>
    <dgm:pt modelId="{DD7333C7-C2A3-44E6-8F37-26C511705249}" type="pres">
      <dgm:prSet presAssocID="{66F05225-EFE8-40A8-9622-E379F08C345D}" presName="childNode1tx" presStyleLbl="bgAcc1" presStyleIdx="0" presStyleCnt="3">
        <dgm:presLayoutVars>
          <dgm:bulletEnabled val="1"/>
        </dgm:presLayoutVars>
      </dgm:prSet>
      <dgm:spPr/>
    </dgm:pt>
    <dgm:pt modelId="{0818E41F-992D-40EB-BBFF-53A5BCCE3036}" type="pres">
      <dgm:prSet presAssocID="{66F05225-EFE8-40A8-9622-E379F08C345D}" presName="parentNode1" presStyleLbl="node1" presStyleIdx="0" presStyleCnt="3" custScaleY="53144">
        <dgm:presLayoutVars>
          <dgm:chMax val="1"/>
          <dgm:bulletEnabled val="1"/>
        </dgm:presLayoutVars>
      </dgm:prSet>
      <dgm:spPr/>
    </dgm:pt>
    <dgm:pt modelId="{22C38F73-10DA-47EC-83A8-F5BC38BA3B28}" type="pres">
      <dgm:prSet presAssocID="{66F05225-EFE8-40A8-9622-E379F08C345D}" presName="connSite1" presStyleCnt="0"/>
      <dgm:spPr/>
    </dgm:pt>
    <dgm:pt modelId="{4EC32B29-EB1B-449C-B921-47E77BC3FE99}" type="pres">
      <dgm:prSet presAssocID="{3245A4F6-29B2-40E5-AA8B-7E9FB9256FE8}" presName="Name9" presStyleLbl="sibTrans2D1" presStyleIdx="0" presStyleCnt="2"/>
      <dgm:spPr/>
    </dgm:pt>
    <dgm:pt modelId="{1CFD99CA-99C5-45F1-B281-B6070108C6DC}" type="pres">
      <dgm:prSet presAssocID="{48432371-0C2D-425E-9099-E3BAA2259310}" presName="composite2" presStyleCnt="0"/>
      <dgm:spPr/>
    </dgm:pt>
    <dgm:pt modelId="{F215E284-AF30-42D1-91F0-F3861CB24C12}" type="pres">
      <dgm:prSet presAssocID="{48432371-0C2D-425E-9099-E3BAA2259310}" presName="dummyNode2" presStyleLbl="node1" presStyleIdx="0" presStyleCnt="3"/>
      <dgm:spPr/>
    </dgm:pt>
    <dgm:pt modelId="{21C28540-FAAA-4310-A5C7-02338D91D5FA}" type="pres">
      <dgm:prSet presAssocID="{48432371-0C2D-425E-9099-E3BAA2259310}" presName="childNode2" presStyleLbl="bgAcc1" presStyleIdx="1" presStyleCnt="3" custScaleX="124287">
        <dgm:presLayoutVars>
          <dgm:bulletEnabled val="1"/>
        </dgm:presLayoutVars>
      </dgm:prSet>
      <dgm:spPr/>
    </dgm:pt>
    <dgm:pt modelId="{FDD43D88-4A9D-44E7-974D-6D9F76D613AE}" type="pres">
      <dgm:prSet presAssocID="{48432371-0C2D-425E-9099-E3BAA2259310}" presName="childNode2tx" presStyleLbl="bgAcc1" presStyleIdx="1" presStyleCnt="3">
        <dgm:presLayoutVars>
          <dgm:bulletEnabled val="1"/>
        </dgm:presLayoutVars>
      </dgm:prSet>
      <dgm:spPr/>
    </dgm:pt>
    <dgm:pt modelId="{A6434120-38E6-4FA7-A842-94F6B466C35D}" type="pres">
      <dgm:prSet presAssocID="{48432371-0C2D-425E-9099-E3BAA2259310}" presName="parentNode2" presStyleLbl="node1" presStyleIdx="1" presStyleCnt="3" custScaleY="56351">
        <dgm:presLayoutVars>
          <dgm:chMax val="0"/>
          <dgm:bulletEnabled val="1"/>
        </dgm:presLayoutVars>
      </dgm:prSet>
      <dgm:spPr/>
    </dgm:pt>
    <dgm:pt modelId="{2E0CB732-CAEE-43FD-ADC7-B395FB771B74}" type="pres">
      <dgm:prSet presAssocID="{48432371-0C2D-425E-9099-E3BAA2259310}" presName="connSite2" presStyleCnt="0"/>
      <dgm:spPr/>
    </dgm:pt>
    <dgm:pt modelId="{E777D195-E82C-4BE8-BCF2-02723EF9C6D8}" type="pres">
      <dgm:prSet presAssocID="{0203B68F-473A-4EE7-945B-8096D0F05B92}" presName="Name18" presStyleLbl="sibTrans2D1" presStyleIdx="1" presStyleCnt="2"/>
      <dgm:spPr/>
    </dgm:pt>
    <dgm:pt modelId="{680C9AD3-B9BB-4A37-92FB-F2A1F6BBC002}" type="pres">
      <dgm:prSet presAssocID="{0731B159-EF3B-4D5D-B6BA-FE9261AD5B7D}" presName="composite1" presStyleCnt="0"/>
      <dgm:spPr/>
    </dgm:pt>
    <dgm:pt modelId="{A9039E12-361D-4036-B20C-E2B925C6057B}" type="pres">
      <dgm:prSet presAssocID="{0731B159-EF3B-4D5D-B6BA-FE9261AD5B7D}" presName="dummyNode1" presStyleLbl="node1" presStyleIdx="1" presStyleCnt="3"/>
      <dgm:spPr/>
    </dgm:pt>
    <dgm:pt modelId="{CB38AE5D-6B2F-4EA9-A513-20B76138504B}" type="pres">
      <dgm:prSet presAssocID="{0731B159-EF3B-4D5D-B6BA-FE9261AD5B7D}" presName="childNode1" presStyleLbl="bgAcc1" presStyleIdx="2" presStyleCnt="3" custScaleX="120942">
        <dgm:presLayoutVars>
          <dgm:bulletEnabled val="1"/>
        </dgm:presLayoutVars>
      </dgm:prSet>
      <dgm:spPr/>
    </dgm:pt>
    <dgm:pt modelId="{563B974B-024D-46B3-BF14-A5754E279C0B}" type="pres">
      <dgm:prSet presAssocID="{0731B159-EF3B-4D5D-B6BA-FE9261AD5B7D}" presName="childNode1tx" presStyleLbl="bgAcc1" presStyleIdx="2" presStyleCnt="3">
        <dgm:presLayoutVars>
          <dgm:bulletEnabled val="1"/>
        </dgm:presLayoutVars>
      </dgm:prSet>
      <dgm:spPr/>
    </dgm:pt>
    <dgm:pt modelId="{2DD49EC0-D798-4513-A380-9DBA0FB49938}" type="pres">
      <dgm:prSet presAssocID="{0731B159-EF3B-4D5D-B6BA-FE9261AD5B7D}" presName="parentNode1" presStyleLbl="node1" presStyleIdx="2" presStyleCnt="3" custScaleY="61649">
        <dgm:presLayoutVars>
          <dgm:chMax val="1"/>
          <dgm:bulletEnabled val="1"/>
        </dgm:presLayoutVars>
      </dgm:prSet>
      <dgm:spPr/>
    </dgm:pt>
    <dgm:pt modelId="{9E1EE26E-3908-4025-8978-C5B16EC9B82A}" type="pres">
      <dgm:prSet presAssocID="{0731B159-EF3B-4D5D-B6BA-FE9261AD5B7D}" presName="connSite1" presStyleCnt="0"/>
      <dgm:spPr/>
    </dgm:pt>
  </dgm:ptLst>
  <dgm:cxnLst>
    <dgm:cxn modelId="{F87A9313-228A-42C9-B107-920133EC7967}" srcId="{66F05225-EFE8-40A8-9622-E379F08C345D}" destId="{CEEB5F11-65B9-45E6-AD42-877D45DCD04C}" srcOrd="0" destOrd="0" parTransId="{FE69FAD4-0CD4-4AE9-BBE4-244DE4C66525}" sibTransId="{8DDAAE10-6282-4784-8EF2-0C80737FD5CD}"/>
    <dgm:cxn modelId="{5A17DC16-7075-4C82-B8D2-4271D4ED90A0}" type="presOf" srcId="{3BD8E8E0-1E08-46A0-A535-97D67519B4B1}" destId="{FDD43D88-4A9D-44E7-974D-6D9F76D613AE}" srcOrd="1" destOrd="0" presId="urn:microsoft.com/office/officeart/2005/8/layout/hProcess4"/>
    <dgm:cxn modelId="{4FC60821-9E6A-4710-958C-0EE6EE52C1A8}" type="presOf" srcId="{3245A4F6-29B2-40E5-AA8B-7E9FB9256FE8}" destId="{4EC32B29-EB1B-449C-B921-47E77BC3FE99}" srcOrd="0" destOrd="0" presId="urn:microsoft.com/office/officeart/2005/8/layout/hProcess4"/>
    <dgm:cxn modelId="{8F00652D-F139-4397-B681-DDC815F0BA8A}" type="presOf" srcId="{2AB555CA-FC9C-4973-A179-A738E7575B62}" destId="{563B974B-024D-46B3-BF14-A5754E279C0B}" srcOrd="1" destOrd="3" presId="urn:microsoft.com/office/officeart/2005/8/layout/hProcess4"/>
    <dgm:cxn modelId="{76C1E52F-0BDE-436F-B8AD-0EB494FA0579}" srcId="{0731B159-EF3B-4D5D-B6BA-FE9261AD5B7D}" destId="{F280A692-E5C9-4CBA-8387-625891A00369}" srcOrd="0" destOrd="0" parTransId="{67B7AC39-8461-495C-8773-B4E06163E270}" sibTransId="{2C506D45-32D0-4D11-A620-C1C0E0156402}"/>
    <dgm:cxn modelId="{C4B9AF36-D1DE-4D4E-846E-F542E597DE65}" srcId="{48432371-0C2D-425E-9099-E3BAA2259310}" destId="{D6FB34E9-B70A-40E6-A479-C9F87014211C}" srcOrd="2" destOrd="0" parTransId="{7B6AE927-5156-42D6-B457-C2964CC7074C}" sibTransId="{48A908E6-616D-4091-ACFD-31A115B52A39}"/>
    <dgm:cxn modelId="{97D8DC39-8FA9-4B3C-8936-4F047E7A0BDA}" type="presOf" srcId="{43DAF469-61EC-42FA-B9F5-70A8F486F0CB}" destId="{1B4ADC04-CC43-44FB-9DB8-BFE2DA6127D9}" srcOrd="0" destOrd="1" presId="urn:microsoft.com/office/officeart/2005/8/layout/hProcess4"/>
    <dgm:cxn modelId="{65CC433C-EEB5-4300-98E3-210C52AACB8F}" type="presOf" srcId="{A0DEFDD0-EEC2-4A27-B70B-A7B4AF3A0237}" destId="{FDD43D88-4A9D-44E7-974D-6D9F76D613AE}" srcOrd="1" destOrd="1" presId="urn:microsoft.com/office/officeart/2005/8/layout/hProcess4"/>
    <dgm:cxn modelId="{1D5FF25C-A9D8-43BA-ABAF-25F0E21EACED}" type="presOf" srcId="{0203B68F-473A-4EE7-945B-8096D0F05B92}" destId="{E777D195-E82C-4BE8-BCF2-02723EF9C6D8}" srcOrd="0" destOrd="0" presId="urn:microsoft.com/office/officeart/2005/8/layout/hProcess4"/>
    <dgm:cxn modelId="{91013C62-3456-45A8-95FD-96EE69FF6982}" type="presOf" srcId="{CEEB5F11-65B9-45E6-AD42-877D45DCD04C}" destId="{DD7333C7-C2A3-44E6-8F37-26C511705249}" srcOrd="1" destOrd="0" presId="urn:microsoft.com/office/officeart/2005/8/layout/hProcess4"/>
    <dgm:cxn modelId="{64A69442-9A45-4A6D-99FD-850E522B8F5F}" srcId="{48432371-0C2D-425E-9099-E3BAA2259310}" destId="{3BD8E8E0-1E08-46A0-A535-97D67519B4B1}" srcOrd="0" destOrd="0" parTransId="{B789B3DA-8F93-4969-A831-72D7B9C96FDB}" sibTransId="{B7AD99F8-3DCF-45E6-9C9B-08F416544DE4}"/>
    <dgm:cxn modelId="{757DB843-3C75-4602-8A0B-A14E8E9E4EEB}" type="presOf" srcId="{4F7715D2-238E-4890-94FF-1ABD65FC4E6F}" destId="{DD7333C7-C2A3-44E6-8F37-26C511705249}" srcOrd="1" destOrd="3" presId="urn:microsoft.com/office/officeart/2005/8/layout/hProcess4"/>
    <dgm:cxn modelId="{50AE6C65-4189-45B7-8EEE-BD9C7A9BE33A}" type="presOf" srcId="{90A993AF-ED44-455E-A117-F83494D8DCB3}" destId="{CB38AE5D-6B2F-4EA9-A513-20B76138504B}" srcOrd="0" destOrd="5" presId="urn:microsoft.com/office/officeart/2005/8/layout/hProcess4"/>
    <dgm:cxn modelId="{4F005967-87EA-4C62-812A-7807D2DD6C76}" type="presOf" srcId="{0731B159-EF3B-4D5D-B6BA-FE9261AD5B7D}" destId="{2DD49EC0-D798-4513-A380-9DBA0FB49938}" srcOrd="0" destOrd="0" presId="urn:microsoft.com/office/officeart/2005/8/layout/hProcess4"/>
    <dgm:cxn modelId="{D982C847-9222-4F66-A27C-F1CD42CB56BF}" type="presOf" srcId="{7542D23D-50F2-400E-A670-1D651ABC1430}" destId="{1B4ADC04-CC43-44FB-9DB8-BFE2DA6127D9}" srcOrd="0" destOrd="4" presId="urn:microsoft.com/office/officeart/2005/8/layout/hProcess4"/>
    <dgm:cxn modelId="{ED292669-B04B-4EBC-9CBE-9B8CF694ED2B}" srcId="{0731B159-EF3B-4D5D-B6BA-FE9261AD5B7D}" destId="{32AABE78-2FE5-4EC8-9322-9E5F5BBA24AA}" srcOrd="1" destOrd="0" parTransId="{5815EA56-B82F-46C1-A2AE-379FF491115E}" sibTransId="{ACBD8E84-7C53-47EC-BADF-5A99F4716237}"/>
    <dgm:cxn modelId="{D38C9169-F502-4B43-A14C-6DFE88352E23}" type="presOf" srcId="{F280A692-E5C9-4CBA-8387-625891A00369}" destId="{563B974B-024D-46B3-BF14-A5754E279C0B}" srcOrd="1" destOrd="0" presId="urn:microsoft.com/office/officeart/2005/8/layout/hProcess4"/>
    <dgm:cxn modelId="{3076B76E-D027-472F-8A66-219C746B1BB1}" srcId="{0731B159-EF3B-4D5D-B6BA-FE9261AD5B7D}" destId="{8E370BDE-8392-4E1E-B311-6F91F989783B}" srcOrd="4" destOrd="0" parTransId="{686531E6-B0B0-4F0A-BE61-D26BB4FFEBF8}" sibTransId="{170CC4BA-D8AB-4369-B168-273C3225F592}"/>
    <dgm:cxn modelId="{35C4BB4E-E76D-419B-8B9D-E2E07D758B63}" type="presOf" srcId="{3BD8E8E0-1E08-46A0-A535-97D67519B4B1}" destId="{21C28540-FAAA-4310-A5C7-02338D91D5FA}" srcOrd="0" destOrd="0" presId="urn:microsoft.com/office/officeart/2005/8/layout/hProcess4"/>
    <dgm:cxn modelId="{9B2C7770-14F1-44B9-9FC4-F60E7E0CFF61}" type="presOf" srcId="{2AB555CA-FC9C-4973-A179-A738E7575B62}" destId="{CB38AE5D-6B2F-4EA9-A513-20B76138504B}" srcOrd="0" destOrd="3" presId="urn:microsoft.com/office/officeart/2005/8/layout/hProcess4"/>
    <dgm:cxn modelId="{88478971-40A5-4811-B5FE-7E1DFC73C1D0}" type="presOf" srcId="{750C9F09-9E8D-4C93-8A16-EC88E787AB2F}" destId="{DD7333C7-C2A3-44E6-8F37-26C511705249}" srcOrd="1" destOrd="2" presId="urn:microsoft.com/office/officeart/2005/8/layout/hProcess4"/>
    <dgm:cxn modelId="{D3293F72-C404-4A6F-961D-8F66A0BBEF95}" type="presOf" srcId="{7F5B9C7B-E165-4D89-9469-59BDEA2E63D2}" destId="{529A3E0E-4878-43AE-9AA8-F6F23C1F160B}" srcOrd="0" destOrd="0" presId="urn:microsoft.com/office/officeart/2005/8/layout/hProcess4"/>
    <dgm:cxn modelId="{92B4CB55-0B58-40D1-BCC0-108C5BF1D494}" type="presOf" srcId="{D6FB34E9-B70A-40E6-A479-C9F87014211C}" destId="{21C28540-FAAA-4310-A5C7-02338D91D5FA}" srcOrd="0" destOrd="2" presId="urn:microsoft.com/office/officeart/2005/8/layout/hProcess4"/>
    <dgm:cxn modelId="{A796767E-ECB8-43DA-A5EF-C277BC44FA63}" srcId="{7F5B9C7B-E165-4D89-9469-59BDEA2E63D2}" destId="{48432371-0C2D-425E-9099-E3BAA2259310}" srcOrd="1" destOrd="0" parTransId="{5EEEBC53-9104-41A5-A0F3-3A6A3FAA4469}" sibTransId="{0203B68F-473A-4EE7-945B-8096D0F05B92}"/>
    <dgm:cxn modelId="{179DA77E-DBED-421C-A830-2C0FA402254B}" type="presOf" srcId="{90A993AF-ED44-455E-A117-F83494D8DCB3}" destId="{563B974B-024D-46B3-BF14-A5754E279C0B}" srcOrd="1" destOrd="5" presId="urn:microsoft.com/office/officeart/2005/8/layout/hProcess4"/>
    <dgm:cxn modelId="{AC8BE182-DE48-4AB3-9D59-F1E1A45AE211}" srcId="{0731B159-EF3B-4D5D-B6BA-FE9261AD5B7D}" destId="{315FD8C7-F17B-46B1-BF5E-309CA87BE933}" srcOrd="2" destOrd="0" parTransId="{217681C3-7007-40B8-B6F4-02AA842C3439}" sibTransId="{380EE4AB-591D-4A78-9731-421EA6897294}"/>
    <dgm:cxn modelId="{B7325684-9158-411A-B626-97CDA481A22C}" type="presOf" srcId="{7542D23D-50F2-400E-A670-1D651ABC1430}" destId="{DD7333C7-C2A3-44E6-8F37-26C511705249}" srcOrd="1" destOrd="4" presId="urn:microsoft.com/office/officeart/2005/8/layout/hProcess4"/>
    <dgm:cxn modelId="{D51D0E86-0269-4114-8388-04596A89E320}" srcId="{48432371-0C2D-425E-9099-E3BAA2259310}" destId="{A0DEFDD0-EEC2-4A27-B70B-A7B4AF3A0237}" srcOrd="1" destOrd="0" parTransId="{FBF3DC5E-757C-413E-AB9A-B355E4A7D208}" sibTransId="{844CD0D6-3E2E-4A68-BC3F-EAFF8C80F4B7}"/>
    <dgm:cxn modelId="{D6744988-3BB9-426A-8351-787E5397AC1F}" type="presOf" srcId="{8E370BDE-8392-4E1E-B311-6F91F989783B}" destId="{563B974B-024D-46B3-BF14-A5754E279C0B}" srcOrd="1" destOrd="4" presId="urn:microsoft.com/office/officeart/2005/8/layout/hProcess4"/>
    <dgm:cxn modelId="{7BFB5792-487E-4B5F-A2D5-4ECFE259E479}" type="presOf" srcId="{43DAF469-61EC-42FA-B9F5-70A8F486F0CB}" destId="{DD7333C7-C2A3-44E6-8F37-26C511705249}" srcOrd="1" destOrd="1" presId="urn:microsoft.com/office/officeart/2005/8/layout/hProcess4"/>
    <dgm:cxn modelId="{9F3BCA94-0D99-495D-808C-606A6AE4B1D0}" srcId="{66F05225-EFE8-40A8-9622-E379F08C345D}" destId="{BC3D4373-E4E4-4E1A-BB57-9A8809D57EB5}" srcOrd="5" destOrd="0" parTransId="{D073F8C3-4012-4DF8-B063-1722B3A28606}" sibTransId="{53F4A995-9A86-47BE-B2C1-72DB4A8923AB}"/>
    <dgm:cxn modelId="{4B5A229E-9188-406C-85EA-5F38EC3B2589}" srcId="{66F05225-EFE8-40A8-9622-E379F08C345D}" destId="{7542D23D-50F2-400E-A670-1D651ABC1430}" srcOrd="4" destOrd="0" parTransId="{9CE6936C-2444-44D5-B8E8-4F50ADDDA785}" sibTransId="{E141F8A9-B007-4E0C-BFA1-234F2B61F741}"/>
    <dgm:cxn modelId="{5CEA33A7-8396-4B16-9D01-8BB5F3862F1A}" type="presOf" srcId="{D6FB34E9-B70A-40E6-A479-C9F87014211C}" destId="{FDD43D88-4A9D-44E7-974D-6D9F76D613AE}" srcOrd="1" destOrd="2" presId="urn:microsoft.com/office/officeart/2005/8/layout/hProcess4"/>
    <dgm:cxn modelId="{ABE920A8-19F1-4915-B919-2A72DF342594}" srcId="{66F05225-EFE8-40A8-9622-E379F08C345D}" destId="{4F7715D2-238E-4890-94FF-1ABD65FC4E6F}" srcOrd="3" destOrd="0" parTransId="{040DDF25-2AD3-4255-BFCD-8B49E6779901}" sibTransId="{3B9F7EB6-AAA1-4EC4-B479-6D365E8ACABE}"/>
    <dgm:cxn modelId="{4B6189B0-BE29-43D9-81D6-1CA24EE14CB2}" srcId="{0731B159-EF3B-4D5D-B6BA-FE9261AD5B7D}" destId="{2AB555CA-FC9C-4973-A179-A738E7575B62}" srcOrd="3" destOrd="0" parTransId="{2ECC8708-F52B-4C5C-9B9B-89FCB8E50E50}" sibTransId="{58E14F7E-2809-41F0-B558-9BF37FD29B0D}"/>
    <dgm:cxn modelId="{12E172B3-78D1-4677-A333-4E3053C6F046}" type="presOf" srcId="{32AABE78-2FE5-4EC8-9322-9E5F5BBA24AA}" destId="{CB38AE5D-6B2F-4EA9-A513-20B76138504B}" srcOrd="0" destOrd="1" presId="urn:microsoft.com/office/officeart/2005/8/layout/hProcess4"/>
    <dgm:cxn modelId="{F2EB46B4-EB78-444F-8DB2-6AC3BB1113E7}" type="presOf" srcId="{315FD8C7-F17B-46B1-BF5E-309CA87BE933}" destId="{CB38AE5D-6B2F-4EA9-A513-20B76138504B}" srcOrd="0" destOrd="2" presId="urn:microsoft.com/office/officeart/2005/8/layout/hProcess4"/>
    <dgm:cxn modelId="{19E7F6B4-BB8C-47DA-B554-855B18A22D85}" type="presOf" srcId="{32AABE78-2FE5-4EC8-9322-9E5F5BBA24AA}" destId="{563B974B-024D-46B3-BF14-A5754E279C0B}" srcOrd="1" destOrd="1" presId="urn:microsoft.com/office/officeart/2005/8/layout/hProcess4"/>
    <dgm:cxn modelId="{0F5710BD-8237-4DA2-902F-306A168C58DA}" type="presOf" srcId="{750C9F09-9E8D-4C93-8A16-EC88E787AB2F}" destId="{1B4ADC04-CC43-44FB-9DB8-BFE2DA6127D9}" srcOrd="0" destOrd="2" presId="urn:microsoft.com/office/officeart/2005/8/layout/hProcess4"/>
    <dgm:cxn modelId="{988F7FBF-21F2-4FF8-B585-E62114BCF4A3}" type="presOf" srcId="{F280A692-E5C9-4CBA-8387-625891A00369}" destId="{CB38AE5D-6B2F-4EA9-A513-20B76138504B}" srcOrd="0" destOrd="0" presId="urn:microsoft.com/office/officeart/2005/8/layout/hProcess4"/>
    <dgm:cxn modelId="{456AAEC0-39B5-4092-BB4A-D518424BAA6F}" srcId="{7F5B9C7B-E165-4D89-9469-59BDEA2E63D2}" destId="{66F05225-EFE8-40A8-9622-E379F08C345D}" srcOrd="0" destOrd="0" parTransId="{D8D0B0F8-78A6-48B6-A054-DB695CBD7CF3}" sibTransId="{3245A4F6-29B2-40E5-AA8B-7E9FB9256FE8}"/>
    <dgm:cxn modelId="{ED29BBC1-7828-4D5A-ADA6-454663237038}" srcId="{66F05225-EFE8-40A8-9622-E379F08C345D}" destId="{43DAF469-61EC-42FA-B9F5-70A8F486F0CB}" srcOrd="1" destOrd="0" parTransId="{80AD0411-7C42-4068-9976-F3D9B2C20481}" sibTransId="{66634184-6CF7-40F4-B598-E708D59EA64B}"/>
    <dgm:cxn modelId="{31DFA8C4-69D8-4129-B88F-F9291A5F3932}" type="presOf" srcId="{4F7715D2-238E-4890-94FF-1ABD65FC4E6F}" destId="{1B4ADC04-CC43-44FB-9DB8-BFE2DA6127D9}" srcOrd="0" destOrd="3" presId="urn:microsoft.com/office/officeart/2005/8/layout/hProcess4"/>
    <dgm:cxn modelId="{3C6EEEC6-57C3-4FEA-9785-CC8B26DAF908}" srcId="{7F5B9C7B-E165-4D89-9469-59BDEA2E63D2}" destId="{0731B159-EF3B-4D5D-B6BA-FE9261AD5B7D}" srcOrd="2" destOrd="0" parTransId="{BF57DDD2-D991-481C-9920-434CCDBB4A72}" sibTransId="{BCFB618A-D0AB-4585-B1FB-12B28A9A719B}"/>
    <dgm:cxn modelId="{495FCCCB-0725-4066-84E2-96FF61673FCE}" type="presOf" srcId="{315FD8C7-F17B-46B1-BF5E-309CA87BE933}" destId="{563B974B-024D-46B3-BF14-A5754E279C0B}" srcOrd="1" destOrd="2" presId="urn:microsoft.com/office/officeart/2005/8/layout/hProcess4"/>
    <dgm:cxn modelId="{37CEFCD4-2E33-43B6-93F9-21113266E717}" type="presOf" srcId="{BC3D4373-E4E4-4E1A-BB57-9A8809D57EB5}" destId="{DD7333C7-C2A3-44E6-8F37-26C511705249}" srcOrd="1" destOrd="5" presId="urn:microsoft.com/office/officeart/2005/8/layout/hProcess4"/>
    <dgm:cxn modelId="{029B71D7-6720-48F6-982D-145198C31753}" srcId="{0731B159-EF3B-4D5D-B6BA-FE9261AD5B7D}" destId="{90A993AF-ED44-455E-A117-F83494D8DCB3}" srcOrd="5" destOrd="0" parTransId="{CC73BD37-F032-4873-822E-14D574218F60}" sibTransId="{29C1DF04-27E9-490B-B436-8182F7E55C82}"/>
    <dgm:cxn modelId="{F1EEADDB-FB3E-499B-8FC6-289E2D211363}" type="presOf" srcId="{66F05225-EFE8-40A8-9622-E379F08C345D}" destId="{0818E41F-992D-40EB-BBFF-53A5BCCE3036}" srcOrd="0" destOrd="0" presId="urn:microsoft.com/office/officeart/2005/8/layout/hProcess4"/>
    <dgm:cxn modelId="{93550BE0-0DDC-439F-A836-E08282E34553}" srcId="{66F05225-EFE8-40A8-9622-E379F08C345D}" destId="{750C9F09-9E8D-4C93-8A16-EC88E787AB2F}" srcOrd="2" destOrd="0" parTransId="{15E1975F-0796-4A3E-A51A-DEB8A5505B44}" sibTransId="{63F27D2C-25CC-4B4B-864E-F053D4E8B84E}"/>
    <dgm:cxn modelId="{F9D0DCF2-87D9-438E-B9DA-68E6A424BAEE}" type="presOf" srcId="{48432371-0C2D-425E-9099-E3BAA2259310}" destId="{A6434120-38E6-4FA7-A842-94F6B466C35D}" srcOrd="0" destOrd="0" presId="urn:microsoft.com/office/officeart/2005/8/layout/hProcess4"/>
    <dgm:cxn modelId="{53561CF3-A33C-4A0E-BE3D-FC16A83C3250}" type="presOf" srcId="{8E370BDE-8392-4E1E-B311-6F91F989783B}" destId="{CB38AE5D-6B2F-4EA9-A513-20B76138504B}" srcOrd="0" destOrd="4" presId="urn:microsoft.com/office/officeart/2005/8/layout/hProcess4"/>
    <dgm:cxn modelId="{01F9D0F9-89D7-4363-8B6C-BA3FEE56C334}" type="presOf" srcId="{BC3D4373-E4E4-4E1A-BB57-9A8809D57EB5}" destId="{1B4ADC04-CC43-44FB-9DB8-BFE2DA6127D9}" srcOrd="0" destOrd="5" presId="urn:microsoft.com/office/officeart/2005/8/layout/hProcess4"/>
    <dgm:cxn modelId="{F31692FB-4FBE-404E-B622-F2F166C4EECD}" type="presOf" srcId="{CEEB5F11-65B9-45E6-AD42-877D45DCD04C}" destId="{1B4ADC04-CC43-44FB-9DB8-BFE2DA6127D9}" srcOrd="0" destOrd="0" presId="urn:microsoft.com/office/officeart/2005/8/layout/hProcess4"/>
    <dgm:cxn modelId="{5D9212FE-E841-449A-B04C-58FAF7DC11D7}" type="presOf" srcId="{A0DEFDD0-EEC2-4A27-B70B-A7B4AF3A0237}" destId="{21C28540-FAAA-4310-A5C7-02338D91D5FA}" srcOrd="0" destOrd="1" presId="urn:microsoft.com/office/officeart/2005/8/layout/hProcess4"/>
    <dgm:cxn modelId="{BF68F38D-75BA-45D2-8C38-88C684A829EC}" type="presParOf" srcId="{529A3E0E-4878-43AE-9AA8-F6F23C1F160B}" destId="{7A703648-568E-41F0-BE83-84B82A92F347}" srcOrd="0" destOrd="0" presId="urn:microsoft.com/office/officeart/2005/8/layout/hProcess4"/>
    <dgm:cxn modelId="{507B1564-50C2-4615-B7F1-BB7F1A87DF73}" type="presParOf" srcId="{529A3E0E-4878-43AE-9AA8-F6F23C1F160B}" destId="{3DD72993-6515-4A17-AAB4-A974B09459A8}" srcOrd="1" destOrd="0" presId="urn:microsoft.com/office/officeart/2005/8/layout/hProcess4"/>
    <dgm:cxn modelId="{129725F0-F10C-4C8B-8D9E-667D81BC9784}" type="presParOf" srcId="{529A3E0E-4878-43AE-9AA8-F6F23C1F160B}" destId="{9CFEA47B-75A1-4FFD-A1AE-882610F441D4}" srcOrd="2" destOrd="0" presId="urn:microsoft.com/office/officeart/2005/8/layout/hProcess4"/>
    <dgm:cxn modelId="{86A9F5BD-7C23-4B7B-8C27-0601FEDDD124}" type="presParOf" srcId="{9CFEA47B-75A1-4FFD-A1AE-882610F441D4}" destId="{DF0F84A7-D4BA-4F7F-B7AB-819E9FBAA1AD}" srcOrd="0" destOrd="0" presId="urn:microsoft.com/office/officeart/2005/8/layout/hProcess4"/>
    <dgm:cxn modelId="{8513C846-108B-4C14-A2F4-2786F68B7C46}" type="presParOf" srcId="{DF0F84A7-D4BA-4F7F-B7AB-819E9FBAA1AD}" destId="{263B6263-37A7-4519-A94A-BE505A5AEEAB}" srcOrd="0" destOrd="0" presId="urn:microsoft.com/office/officeart/2005/8/layout/hProcess4"/>
    <dgm:cxn modelId="{FF578B21-5902-45E9-B761-474DD5E0023A}" type="presParOf" srcId="{DF0F84A7-D4BA-4F7F-B7AB-819E9FBAA1AD}" destId="{1B4ADC04-CC43-44FB-9DB8-BFE2DA6127D9}" srcOrd="1" destOrd="0" presId="urn:microsoft.com/office/officeart/2005/8/layout/hProcess4"/>
    <dgm:cxn modelId="{6122D019-9F46-4B6C-B559-BEE86D73D79B}" type="presParOf" srcId="{DF0F84A7-D4BA-4F7F-B7AB-819E9FBAA1AD}" destId="{DD7333C7-C2A3-44E6-8F37-26C511705249}" srcOrd="2" destOrd="0" presId="urn:microsoft.com/office/officeart/2005/8/layout/hProcess4"/>
    <dgm:cxn modelId="{DE3CA8CA-9DC4-4D2A-A08E-A5CE0C4960E0}" type="presParOf" srcId="{DF0F84A7-D4BA-4F7F-B7AB-819E9FBAA1AD}" destId="{0818E41F-992D-40EB-BBFF-53A5BCCE3036}" srcOrd="3" destOrd="0" presId="urn:microsoft.com/office/officeart/2005/8/layout/hProcess4"/>
    <dgm:cxn modelId="{AE154601-EECA-40FD-B327-DD29A328F3F6}" type="presParOf" srcId="{DF0F84A7-D4BA-4F7F-B7AB-819E9FBAA1AD}" destId="{22C38F73-10DA-47EC-83A8-F5BC38BA3B28}" srcOrd="4" destOrd="0" presId="urn:microsoft.com/office/officeart/2005/8/layout/hProcess4"/>
    <dgm:cxn modelId="{D6DE13EE-DFEC-4895-ABC8-06072658EEF1}" type="presParOf" srcId="{9CFEA47B-75A1-4FFD-A1AE-882610F441D4}" destId="{4EC32B29-EB1B-449C-B921-47E77BC3FE99}" srcOrd="1" destOrd="0" presId="urn:microsoft.com/office/officeart/2005/8/layout/hProcess4"/>
    <dgm:cxn modelId="{155C72DC-B681-445B-B5D5-1E4805D5CABF}" type="presParOf" srcId="{9CFEA47B-75A1-4FFD-A1AE-882610F441D4}" destId="{1CFD99CA-99C5-45F1-B281-B6070108C6DC}" srcOrd="2" destOrd="0" presId="urn:microsoft.com/office/officeart/2005/8/layout/hProcess4"/>
    <dgm:cxn modelId="{E4C2DB37-252B-4A6F-BC36-2B6813739362}" type="presParOf" srcId="{1CFD99CA-99C5-45F1-B281-B6070108C6DC}" destId="{F215E284-AF30-42D1-91F0-F3861CB24C12}" srcOrd="0" destOrd="0" presId="urn:microsoft.com/office/officeart/2005/8/layout/hProcess4"/>
    <dgm:cxn modelId="{011328AC-8BD9-4C50-AEBD-C06C9614AACD}" type="presParOf" srcId="{1CFD99CA-99C5-45F1-B281-B6070108C6DC}" destId="{21C28540-FAAA-4310-A5C7-02338D91D5FA}" srcOrd="1" destOrd="0" presId="urn:microsoft.com/office/officeart/2005/8/layout/hProcess4"/>
    <dgm:cxn modelId="{D0FEBE17-A8F6-4F89-868C-5F14761DF00D}" type="presParOf" srcId="{1CFD99CA-99C5-45F1-B281-B6070108C6DC}" destId="{FDD43D88-4A9D-44E7-974D-6D9F76D613AE}" srcOrd="2" destOrd="0" presId="urn:microsoft.com/office/officeart/2005/8/layout/hProcess4"/>
    <dgm:cxn modelId="{F2785F53-BDB4-4A33-B8D1-CC703E3BF1D4}" type="presParOf" srcId="{1CFD99CA-99C5-45F1-B281-B6070108C6DC}" destId="{A6434120-38E6-4FA7-A842-94F6B466C35D}" srcOrd="3" destOrd="0" presId="urn:microsoft.com/office/officeart/2005/8/layout/hProcess4"/>
    <dgm:cxn modelId="{830B7082-8921-45FD-906C-A392DD4DA498}" type="presParOf" srcId="{1CFD99CA-99C5-45F1-B281-B6070108C6DC}" destId="{2E0CB732-CAEE-43FD-ADC7-B395FB771B74}" srcOrd="4" destOrd="0" presId="urn:microsoft.com/office/officeart/2005/8/layout/hProcess4"/>
    <dgm:cxn modelId="{68A683B6-6458-413D-8C4B-BA92B43030E9}" type="presParOf" srcId="{9CFEA47B-75A1-4FFD-A1AE-882610F441D4}" destId="{E777D195-E82C-4BE8-BCF2-02723EF9C6D8}" srcOrd="3" destOrd="0" presId="urn:microsoft.com/office/officeart/2005/8/layout/hProcess4"/>
    <dgm:cxn modelId="{083C8993-C7FD-4396-AA2F-3B9767FACFEF}" type="presParOf" srcId="{9CFEA47B-75A1-4FFD-A1AE-882610F441D4}" destId="{680C9AD3-B9BB-4A37-92FB-F2A1F6BBC002}" srcOrd="4" destOrd="0" presId="urn:microsoft.com/office/officeart/2005/8/layout/hProcess4"/>
    <dgm:cxn modelId="{9DEF4294-4D95-4FF0-AC6A-15665F783803}" type="presParOf" srcId="{680C9AD3-B9BB-4A37-92FB-F2A1F6BBC002}" destId="{A9039E12-361D-4036-B20C-E2B925C6057B}" srcOrd="0" destOrd="0" presId="urn:microsoft.com/office/officeart/2005/8/layout/hProcess4"/>
    <dgm:cxn modelId="{93DC3D87-9314-42D1-B7D7-DD19EB387FF2}" type="presParOf" srcId="{680C9AD3-B9BB-4A37-92FB-F2A1F6BBC002}" destId="{CB38AE5D-6B2F-4EA9-A513-20B76138504B}" srcOrd="1" destOrd="0" presId="urn:microsoft.com/office/officeart/2005/8/layout/hProcess4"/>
    <dgm:cxn modelId="{BF8131AA-DF81-4196-A604-C975C87CEB5E}" type="presParOf" srcId="{680C9AD3-B9BB-4A37-92FB-F2A1F6BBC002}" destId="{563B974B-024D-46B3-BF14-A5754E279C0B}" srcOrd="2" destOrd="0" presId="urn:microsoft.com/office/officeart/2005/8/layout/hProcess4"/>
    <dgm:cxn modelId="{24C1F396-F119-4D48-A119-FE38FFE5E2E7}" type="presParOf" srcId="{680C9AD3-B9BB-4A37-92FB-F2A1F6BBC002}" destId="{2DD49EC0-D798-4513-A380-9DBA0FB49938}" srcOrd="3" destOrd="0" presId="urn:microsoft.com/office/officeart/2005/8/layout/hProcess4"/>
    <dgm:cxn modelId="{FA378ADF-1BBD-4E4F-BB13-5CC66592A550}" type="presParOf" srcId="{680C9AD3-B9BB-4A37-92FB-F2A1F6BBC002}" destId="{9E1EE26E-3908-4025-8978-C5B16EC9B82A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E36430-BB26-4D36-B237-AE9462383DA7}" type="doc">
      <dgm:prSet loTypeId="urn:microsoft.com/office/officeart/2008/layout/VerticalCurvedList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720E359-0711-45B7-899C-5AAB89EDA5F6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Marketing quay video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hướng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đang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Report, … </a:t>
          </a:r>
        </a:p>
      </dgm:t>
    </dgm:pt>
    <dgm:pt modelId="{4BD884CB-65ED-4B67-AE35-D0EFBFFE0006}" type="parTrans" cxnId="{4CD3E4B1-C70E-4030-B947-F7172E418209}">
      <dgm:prSet/>
      <dgm:spPr/>
      <dgm:t>
        <a:bodyPr/>
        <a:lstStyle/>
        <a:p>
          <a:endParaRPr lang="en-US"/>
        </a:p>
      </dgm:t>
    </dgm:pt>
    <dgm:pt modelId="{1FA432A3-D708-4E30-9A2C-3DF5946C7462}" type="sibTrans" cxnId="{4CD3E4B1-C70E-4030-B947-F7172E418209}">
      <dgm:prSet/>
      <dgm:spPr/>
      <dgm:t>
        <a:bodyPr/>
        <a:lstStyle/>
        <a:p>
          <a:endParaRPr lang="en-US"/>
        </a:p>
      </dgm:t>
    </dgm:pt>
    <dgm:pt modelId="{6A141044-CEE0-45CD-B696-7F53AEFCCE20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trực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thắc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mắc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VIA</a:t>
          </a:r>
        </a:p>
      </dgm:t>
    </dgm:pt>
    <dgm:pt modelId="{E56D9ED0-8F73-4B50-8EB2-0D898B71F3CC}" type="parTrans" cxnId="{3BCF3518-4CB3-4484-90E3-938076901367}">
      <dgm:prSet/>
      <dgm:spPr/>
      <dgm:t>
        <a:bodyPr/>
        <a:lstStyle/>
        <a:p>
          <a:endParaRPr lang="en-US"/>
        </a:p>
      </dgm:t>
    </dgm:pt>
    <dgm:pt modelId="{266D1A91-A324-4856-A1F0-BDF18B0DD762}" type="sibTrans" cxnId="{3BCF3518-4CB3-4484-90E3-938076901367}">
      <dgm:prSet/>
      <dgm:spPr/>
      <dgm:t>
        <a:bodyPr/>
        <a:lstStyle/>
        <a:p>
          <a:endParaRPr lang="en-US"/>
        </a:p>
      </dgm:t>
    </dgm:pt>
    <dgm:pt modelId="{E7B411CD-9A31-47E3-B4A1-711D30AEE7F7}">
      <dgm:prSet phldrT="[Text]" custT="1"/>
      <dgm:spPr/>
      <dgm:t>
        <a:bodyPr/>
        <a:lstStyle/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kĩ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thuật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set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hạn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mức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gửi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tin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sms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zns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khoản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demo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trial</a:t>
          </a:r>
        </a:p>
      </dgm:t>
    </dgm:pt>
    <dgm:pt modelId="{2FED2626-39B7-4F15-A565-445AAD0839A1}" type="parTrans" cxnId="{0F882D69-5EC7-411A-9DF6-DD750E293868}">
      <dgm:prSet/>
      <dgm:spPr/>
      <dgm:t>
        <a:bodyPr/>
        <a:lstStyle/>
        <a:p>
          <a:endParaRPr lang="en-US"/>
        </a:p>
      </dgm:t>
    </dgm:pt>
    <dgm:pt modelId="{17EB4204-33EA-4DDB-9C02-32F25221D255}" type="sibTrans" cxnId="{0F882D69-5EC7-411A-9DF6-DD750E293868}">
      <dgm:prSet/>
      <dgm:spPr/>
      <dgm:t>
        <a:bodyPr/>
        <a:lstStyle/>
        <a:p>
          <a:endParaRPr lang="en-US"/>
        </a:p>
      </dgm:t>
    </dgm:pt>
    <dgm:pt modelId="{20717FC4-9AE7-4FE2-B2A7-5F2543746E70}" type="pres">
      <dgm:prSet presAssocID="{09E36430-BB26-4D36-B237-AE9462383DA7}" presName="Name0" presStyleCnt="0">
        <dgm:presLayoutVars>
          <dgm:chMax val="7"/>
          <dgm:chPref val="7"/>
          <dgm:dir/>
        </dgm:presLayoutVars>
      </dgm:prSet>
      <dgm:spPr/>
    </dgm:pt>
    <dgm:pt modelId="{EBAE6D09-C6B6-48A3-BB2F-DB00B5B5E47B}" type="pres">
      <dgm:prSet presAssocID="{09E36430-BB26-4D36-B237-AE9462383DA7}" presName="Name1" presStyleCnt="0"/>
      <dgm:spPr/>
    </dgm:pt>
    <dgm:pt modelId="{5697F31B-2412-45B4-B67D-200241FABB36}" type="pres">
      <dgm:prSet presAssocID="{09E36430-BB26-4D36-B237-AE9462383DA7}" presName="cycle" presStyleCnt="0"/>
      <dgm:spPr/>
    </dgm:pt>
    <dgm:pt modelId="{0EF1BF92-DCF9-4EAF-94E4-9AC2CA722634}" type="pres">
      <dgm:prSet presAssocID="{09E36430-BB26-4D36-B237-AE9462383DA7}" presName="srcNode" presStyleLbl="node1" presStyleIdx="0" presStyleCnt="3"/>
      <dgm:spPr/>
    </dgm:pt>
    <dgm:pt modelId="{12179889-3D86-4155-B124-ADB81A129634}" type="pres">
      <dgm:prSet presAssocID="{09E36430-BB26-4D36-B237-AE9462383DA7}" presName="conn" presStyleLbl="parChTrans1D2" presStyleIdx="0" presStyleCnt="1"/>
      <dgm:spPr/>
    </dgm:pt>
    <dgm:pt modelId="{83C5DAB1-C84D-4CB4-BA0D-9B3C5F4AC8C8}" type="pres">
      <dgm:prSet presAssocID="{09E36430-BB26-4D36-B237-AE9462383DA7}" presName="extraNode" presStyleLbl="node1" presStyleIdx="0" presStyleCnt="3"/>
      <dgm:spPr/>
    </dgm:pt>
    <dgm:pt modelId="{F59E1BE1-460F-4A76-A1C0-0D0DBC0E8D7D}" type="pres">
      <dgm:prSet presAssocID="{09E36430-BB26-4D36-B237-AE9462383DA7}" presName="dstNode" presStyleLbl="node1" presStyleIdx="0" presStyleCnt="3"/>
      <dgm:spPr/>
    </dgm:pt>
    <dgm:pt modelId="{C0F45CEB-5539-4175-9910-FD3AEFB3F77E}" type="pres">
      <dgm:prSet presAssocID="{D720E359-0711-45B7-899C-5AAB89EDA5F6}" presName="text_1" presStyleLbl="node1" presStyleIdx="0" presStyleCnt="3">
        <dgm:presLayoutVars>
          <dgm:bulletEnabled val="1"/>
        </dgm:presLayoutVars>
      </dgm:prSet>
      <dgm:spPr/>
    </dgm:pt>
    <dgm:pt modelId="{D3F9AFDE-A2D7-4A99-9AB3-98C2CF109D42}" type="pres">
      <dgm:prSet presAssocID="{D720E359-0711-45B7-899C-5AAB89EDA5F6}" presName="accent_1" presStyleCnt="0"/>
      <dgm:spPr/>
    </dgm:pt>
    <dgm:pt modelId="{0A6069DB-54B2-4AC7-8ABE-A76190AAE07E}" type="pres">
      <dgm:prSet presAssocID="{D720E359-0711-45B7-899C-5AAB89EDA5F6}" presName="accentRepeatNode" presStyleLbl="solidFgAcc1" presStyleIdx="0" presStyleCnt="3"/>
      <dgm:spPr/>
    </dgm:pt>
    <dgm:pt modelId="{B34FE185-1EF5-4089-8D28-F41A5A70394B}" type="pres">
      <dgm:prSet presAssocID="{6A141044-CEE0-45CD-B696-7F53AEFCCE20}" presName="text_2" presStyleLbl="node1" presStyleIdx="1" presStyleCnt="3">
        <dgm:presLayoutVars>
          <dgm:bulletEnabled val="1"/>
        </dgm:presLayoutVars>
      </dgm:prSet>
      <dgm:spPr/>
    </dgm:pt>
    <dgm:pt modelId="{881AE751-600E-4544-A1FC-DB9897D5F837}" type="pres">
      <dgm:prSet presAssocID="{6A141044-CEE0-45CD-B696-7F53AEFCCE20}" presName="accent_2" presStyleCnt="0"/>
      <dgm:spPr/>
    </dgm:pt>
    <dgm:pt modelId="{955008A9-A745-466D-8AAE-2208D7D52009}" type="pres">
      <dgm:prSet presAssocID="{6A141044-CEE0-45CD-B696-7F53AEFCCE20}" presName="accentRepeatNode" presStyleLbl="solidFgAcc1" presStyleIdx="1" presStyleCnt="3"/>
      <dgm:spPr/>
    </dgm:pt>
    <dgm:pt modelId="{A943B46B-28C0-4D7E-8F19-0DD7F81E614F}" type="pres">
      <dgm:prSet presAssocID="{E7B411CD-9A31-47E3-B4A1-711D30AEE7F7}" presName="text_3" presStyleLbl="node1" presStyleIdx="2" presStyleCnt="3">
        <dgm:presLayoutVars>
          <dgm:bulletEnabled val="1"/>
        </dgm:presLayoutVars>
      </dgm:prSet>
      <dgm:spPr/>
    </dgm:pt>
    <dgm:pt modelId="{7A94F5B5-E61B-4782-B27D-FC028A0710CB}" type="pres">
      <dgm:prSet presAssocID="{E7B411CD-9A31-47E3-B4A1-711D30AEE7F7}" presName="accent_3" presStyleCnt="0"/>
      <dgm:spPr/>
    </dgm:pt>
    <dgm:pt modelId="{9406F05A-FAE9-4D3C-BE11-03B0938FB8A8}" type="pres">
      <dgm:prSet presAssocID="{E7B411CD-9A31-47E3-B4A1-711D30AEE7F7}" presName="accentRepeatNode" presStyleLbl="solidFgAcc1" presStyleIdx="2" presStyleCnt="3"/>
      <dgm:spPr/>
    </dgm:pt>
  </dgm:ptLst>
  <dgm:cxnLst>
    <dgm:cxn modelId="{3BCF3518-4CB3-4484-90E3-938076901367}" srcId="{09E36430-BB26-4D36-B237-AE9462383DA7}" destId="{6A141044-CEE0-45CD-B696-7F53AEFCCE20}" srcOrd="1" destOrd="0" parTransId="{E56D9ED0-8F73-4B50-8EB2-0D898B71F3CC}" sibTransId="{266D1A91-A324-4856-A1F0-BDF18B0DD762}"/>
    <dgm:cxn modelId="{21AAAC45-E218-4C16-88E1-BD9C68E8811D}" type="presOf" srcId="{D720E359-0711-45B7-899C-5AAB89EDA5F6}" destId="{C0F45CEB-5539-4175-9910-FD3AEFB3F77E}" srcOrd="0" destOrd="0" presId="urn:microsoft.com/office/officeart/2008/layout/VerticalCurvedList"/>
    <dgm:cxn modelId="{0F882D69-5EC7-411A-9DF6-DD750E293868}" srcId="{09E36430-BB26-4D36-B237-AE9462383DA7}" destId="{E7B411CD-9A31-47E3-B4A1-711D30AEE7F7}" srcOrd="2" destOrd="0" parTransId="{2FED2626-39B7-4F15-A565-445AAD0839A1}" sibTransId="{17EB4204-33EA-4DDB-9C02-32F25221D255}"/>
    <dgm:cxn modelId="{3C7CF276-D0BD-4C99-85FF-1615BB64590F}" type="presOf" srcId="{09E36430-BB26-4D36-B237-AE9462383DA7}" destId="{20717FC4-9AE7-4FE2-B2A7-5F2543746E70}" srcOrd="0" destOrd="0" presId="urn:microsoft.com/office/officeart/2008/layout/VerticalCurvedList"/>
    <dgm:cxn modelId="{0CD2D6A9-F80B-4A90-9095-A6C0AF7121E4}" type="presOf" srcId="{1FA432A3-D708-4E30-9A2C-3DF5946C7462}" destId="{12179889-3D86-4155-B124-ADB81A129634}" srcOrd="0" destOrd="0" presId="urn:microsoft.com/office/officeart/2008/layout/VerticalCurvedList"/>
    <dgm:cxn modelId="{4CD3E4B1-C70E-4030-B947-F7172E418209}" srcId="{09E36430-BB26-4D36-B237-AE9462383DA7}" destId="{D720E359-0711-45B7-899C-5AAB89EDA5F6}" srcOrd="0" destOrd="0" parTransId="{4BD884CB-65ED-4B67-AE35-D0EFBFFE0006}" sibTransId="{1FA432A3-D708-4E30-9A2C-3DF5946C7462}"/>
    <dgm:cxn modelId="{6115DBC0-5B4A-41B7-9CAF-C14145D5A420}" type="presOf" srcId="{6A141044-CEE0-45CD-B696-7F53AEFCCE20}" destId="{B34FE185-1EF5-4089-8D28-F41A5A70394B}" srcOrd="0" destOrd="0" presId="urn:microsoft.com/office/officeart/2008/layout/VerticalCurvedList"/>
    <dgm:cxn modelId="{2F08C5CC-C945-444D-B3B3-0174CB37F1C9}" type="presOf" srcId="{E7B411CD-9A31-47E3-B4A1-711D30AEE7F7}" destId="{A943B46B-28C0-4D7E-8F19-0DD7F81E614F}" srcOrd="0" destOrd="0" presId="urn:microsoft.com/office/officeart/2008/layout/VerticalCurvedList"/>
    <dgm:cxn modelId="{6817CFA2-BE46-4280-AEA0-1C2E5CDF92DF}" type="presParOf" srcId="{20717FC4-9AE7-4FE2-B2A7-5F2543746E70}" destId="{EBAE6D09-C6B6-48A3-BB2F-DB00B5B5E47B}" srcOrd="0" destOrd="0" presId="urn:microsoft.com/office/officeart/2008/layout/VerticalCurvedList"/>
    <dgm:cxn modelId="{4272767A-078C-4C02-84A8-58A679FFF952}" type="presParOf" srcId="{EBAE6D09-C6B6-48A3-BB2F-DB00B5B5E47B}" destId="{5697F31B-2412-45B4-B67D-200241FABB36}" srcOrd="0" destOrd="0" presId="urn:microsoft.com/office/officeart/2008/layout/VerticalCurvedList"/>
    <dgm:cxn modelId="{7142A683-5012-4BCE-973E-93D5734753D3}" type="presParOf" srcId="{5697F31B-2412-45B4-B67D-200241FABB36}" destId="{0EF1BF92-DCF9-4EAF-94E4-9AC2CA722634}" srcOrd="0" destOrd="0" presId="urn:microsoft.com/office/officeart/2008/layout/VerticalCurvedList"/>
    <dgm:cxn modelId="{9F317599-5D4F-42FA-863E-EA0DF18F099E}" type="presParOf" srcId="{5697F31B-2412-45B4-B67D-200241FABB36}" destId="{12179889-3D86-4155-B124-ADB81A129634}" srcOrd="1" destOrd="0" presId="urn:microsoft.com/office/officeart/2008/layout/VerticalCurvedList"/>
    <dgm:cxn modelId="{CA6BFE79-3463-4B57-BFD9-C7F36ADE7945}" type="presParOf" srcId="{5697F31B-2412-45B4-B67D-200241FABB36}" destId="{83C5DAB1-C84D-4CB4-BA0D-9B3C5F4AC8C8}" srcOrd="2" destOrd="0" presId="urn:microsoft.com/office/officeart/2008/layout/VerticalCurvedList"/>
    <dgm:cxn modelId="{F82EFA98-EE09-40C6-96CB-A54710580532}" type="presParOf" srcId="{5697F31B-2412-45B4-B67D-200241FABB36}" destId="{F59E1BE1-460F-4A76-A1C0-0D0DBC0E8D7D}" srcOrd="3" destOrd="0" presId="urn:microsoft.com/office/officeart/2008/layout/VerticalCurvedList"/>
    <dgm:cxn modelId="{AAB5B38D-693A-4898-874A-FEFF025C99EA}" type="presParOf" srcId="{EBAE6D09-C6B6-48A3-BB2F-DB00B5B5E47B}" destId="{C0F45CEB-5539-4175-9910-FD3AEFB3F77E}" srcOrd="1" destOrd="0" presId="urn:microsoft.com/office/officeart/2008/layout/VerticalCurvedList"/>
    <dgm:cxn modelId="{56971CBD-0867-42D7-B78F-845049983DF0}" type="presParOf" srcId="{EBAE6D09-C6B6-48A3-BB2F-DB00B5B5E47B}" destId="{D3F9AFDE-A2D7-4A99-9AB3-98C2CF109D42}" srcOrd="2" destOrd="0" presId="urn:microsoft.com/office/officeart/2008/layout/VerticalCurvedList"/>
    <dgm:cxn modelId="{3403C9E8-90CF-401D-8576-8AA35B7A1F04}" type="presParOf" srcId="{D3F9AFDE-A2D7-4A99-9AB3-98C2CF109D42}" destId="{0A6069DB-54B2-4AC7-8ABE-A76190AAE07E}" srcOrd="0" destOrd="0" presId="urn:microsoft.com/office/officeart/2008/layout/VerticalCurvedList"/>
    <dgm:cxn modelId="{F87FE186-A442-4DF6-B7A8-15EBB7F0219B}" type="presParOf" srcId="{EBAE6D09-C6B6-48A3-BB2F-DB00B5B5E47B}" destId="{B34FE185-1EF5-4089-8D28-F41A5A70394B}" srcOrd="3" destOrd="0" presId="urn:microsoft.com/office/officeart/2008/layout/VerticalCurvedList"/>
    <dgm:cxn modelId="{929D3F9D-8C9C-41E0-B9BA-044C5EF74332}" type="presParOf" srcId="{EBAE6D09-C6B6-48A3-BB2F-DB00B5B5E47B}" destId="{881AE751-600E-4544-A1FC-DB9897D5F837}" srcOrd="4" destOrd="0" presId="urn:microsoft.com/office/officeart/2008/layout/VerticalCurvedList"/>
    <dgm:cxn modelId="{153D2663-3471-4B33-B4C4-796E4D74DD65}" type="presParOf" srcId="{881AE751-600E-4544-A1FC-DB9897D5F837}" destId="{955008A9-A745-466D-8AAE-2208D7D52009}" srcOrd="0" destOrd="0" presId="urn:microsoft.com/office/officeart/2008/layout/VerticalCurvedList"/>
    <dgm:cxn modelId="{C6FF6C09-1D08-4B48-9E7C-C73A873E7C9F}" type="presParOf" srcId="{EBAE6D09-C6B6-48A3-BB2F-DB00B5B5E47B}" destId="{A943B46B-28C0-4D7E-8F19-0DD7F81E614F}" srcOrd="5" destOrd="0" presId="urn:microsoft.com/office/officeart/2008/layout/VerticalCurvedList"/>
    <dgm:cxn modelId="{31718DC1-6DD2-468F-9BE5-F480367DC001}" type="presParOf" srcId="{EBAE6D09-C6B6-48A3-BB2F-DB00B5B5E47B}" destId="{7A94F5B5-E61B-4782-B27D-FC028A0710CB}" srcOrd="6" destOrd="0" presId="urn:microsoft.com/office/officeart/2008/layout/VerticalCurvedList"/>
    <dgm:cxn modelId="{FD04376F-4F12-402B-AC36-3D474F2DC557}" type="presParOf" srcId="{7A94F5B5-E61B-4782-B27D-FC028A0710CB}" destId="{9406F05A-FAE9-4D3C-BE11-03B0938FB8A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E36430-BB26-4D36-B237-AE9462383DA7}" type="doc">
      <dgm:prSet loTypeId="urn:microsoft.com/office/officeart/2005/8/layout/target3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720E359-0711-45B7-899C-5AAB89EDA5F6}">
      <dgm:prSet phldrT="[Text]" custT="1"/>
      <dgm:spPr/>
      <dgm:t>
        <a:bodyPr/>
        <a:lstStyle/>
        <a:p>
          <a:pPr algn="l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Follow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dev fix bugs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4BD884CB-65ED-4B67-AE35-D0EFBFFE0006}" type="parTrans" cxnId="{4CD3E4B1-C70E-4030-B947-F7172E418209}">
      <dgm:prSet/>
      <dgm:spPr/>
      <dgm:t>
        <a:bodyPr/>
        <a:lstStyle/>
        <a:p>
          <a:endParaRPr lang="en-US"/>
        </a:p>
      </dgm:t>
    </dgm:pt>
    <dgm:pt modelId="{1FA432A3-D708-4E30-9A2C-3DF5946C7462}" type="sibTrans" cxnId="{4CD3E4B1-C70E-4030-B947-F7172E418209}">
      <dgm:prSet/>
      <dgm:spPr/>
      <dgm:t>
        <a:bodyPr/>
        <a:lstStyle/>
        <a:p>
          <a:endParaRPr lang="en-US"/>
        </a:p>
      </dgm:t>
    </dgm:pt>
    <dgm:pt modelId="{6A141044-CEE0-45CD-B696-7F53AEFCCE20}">
      <dgm:prSet phldrT="[Text]" custT="1"/>
      <dgm:spPr/>
      <dgm:t>
        <a:bodyPr/>
        <a:lstStyle/>
        <a:p>
          <a:pPr algn="l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train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E56D9ED0-8F73-4B50-8EB2-0D898B71F3CC}" type="parTrans" cxnId="{3BCF3518-4CB3-4484-90E3-938076901367}">
      <dgm:prSet/>
      <dgm:spPr/>
      <dgm:t>
        <a:bodyPr/>
        <a:lstStyle/>
        <a:p>
          <a:endParaRPr lang="en-US"/>
        </a:p>
      </dgm:t>
    </dgm:pt>
    <dgm:pt modelId="{266D1A91-A324-4856-A1F0-BDF18B0DD762}" type="sibTrans" cxnId="{3BCF3518-4CB3-4484-90E3-938076901367}">
      <dgm:prSet/>
      <dgm:spPr/>
      <dgm:t>
        <a:bodyPr/>
        <a:lstStyle/>
        <a:p>
          <a:endParaRPr lang="en-US"/>
        </a:p>
      </dgm:t>
    </dgm:pt>
    <dgm:pt modelId="{E7B411CD-9A31-47E3-B4A1-711D30AEE7F7}">
      <dgm:prSet phldrT="[Text]" custT="1"/>
      <dgm:spPr/>
      <dgm:t>
        <a:bodyPr/>
        <a:lstStyle/>
        <a:p>
          <a:pPr algn="l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/quay video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hướng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HTKT, Dev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bắt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chuyển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cũ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qua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2FED2626-39B7-4F15-A565-445AAD0839A1}" type="parTrans" cxnId="{0F882D69-5EC7-411A-9DF6-DD750E293868}">
      <dgm:prSet/>
      <dgm:spPr/>
      <dgm:t>
        <a:bodyPr/>
        <a:lstStyle/>
        <a:p>
          <a:endParaRPr lang="en-US"/>
        </a:p>
      </dgm:t>
    </dgm:pt>
    <dgm:pt modelId="{17EB4204-33EA-4DDB-9C02-32F25221D255}" type="sibTrans" cxnId="{0F882D69-5EC7-411A-9DF6-DD750E293868}">
      <dgm:prSet/>
      <dgm:spPr/>
      <dgm:t>
        <a:bodyPr/>
        <a:lstStyle/>
        <a:p>
          <a:endParaRPr lang="en-US"/>
        </a:p>
      </dgm:t>
    </dgm:pt>
    <dgm:pt modelId="{6A38DA4B-C091-498A-B811-CEF38C0E66C1}">
      <dgm:prSet phldrT="[Text]" custT="1"/>
      <dgm:spPr/>
      <dgm:t>
        <a:bodyPr/>
        <a:lstStyle/>
        <a:p>
          <a:pPr algn="l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tục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đang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HTKT,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doanh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…</a:t>
          </a:r>
        </a:p>
      </dgm:t>
    </dgm:pt>
    <dgm:pt modelId="{E62AD7B4-548D-4A2D-98A8-89B02A3EC65D}" type="parTrans" cxnId="{74FAB875-094C-4FA3-B6EC-4C1436D2B9EC}">
      <dgm:prSet/>
      <dgm:spPr/>
      <dgm:t>
        <a:bodyPr/>
        <a:lstStyle/>
        <a:p>
          <a:endParaRPr lang="en-US"/>
        </a:p>
      </dgm:t>
    </dgm:pt>
    <dgm:pt modelId="{1FEF3E46-C988-4E56-907F-8939E641A86D}" type="sibTrans" cxnId="{74FAB875-094C-4FA3-B6EC-4C1436D2B9EC}">
      <dgm:prSet/>
      <dgm:spPr/>
      <dgm:t>
        <a:bodyPr/>
        <a:lstStyle/>
        <a:p>
          <a:endParaRPr lang="en-US"/>
        </a:p>
      </dgm:t>
    </dgm:pt>
    <dgm:pt modelId="{97F7535A-EB8F-4B47-8995-B752C295D3E4}" type="pres">
      <dgm:prSet presAssocID="{09E36430-BB26-4D36-B237-AE9462383DA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7D1BB840-6678-4363-B6A4-78BF2982573D}" type="pres">
      <dgm:prSet presAssocID="{D720E359-0711-45B7-899C-5AAB89EDA5F6}" presName="circle1" presStyleLbl="node1" presStyleIdx="0" presStyleCnt="4"/>
      <dgm:spPr/>
    </dgm:pt>
    <dgm:pt modelId="{45C5C1D3-BA5D-4639-80C3-A4458FD0C65C}" type="pres">
      <dgm:prSet presAssocID="{D720E359-0711-45B7-899C-5AAB89EDA5F6}" presName="space" presStyleCnt="0"/>
      <dgm:spPr/>
    </dgm:pt>
    <dgm:pt modelId="{A106A6B3-D97B-46E9-AE26-30561CF4C9AC}" type="pres">
      <dgm:prSet presAssocID="{D720E359-0711-45B7-899C-5AAB89EDA5F6}" presName="rect1" presStyleLbl="alignAcc1" presStyleIdx="0" presStyleCnt="4"/>
      <dgm:spPr/>
    </dgm:pt>
    <dgm:pt modelId="{FD130391-60AF-4844-AE54-632C49D5323E}" type="pres">
      <dgm:prSet presAssocID="{6A141044-CEE0-45CD-B696-7F53AEFCCE20}" presName="vertSpace2" presStyleLbl="node1" presStyleIdx="0" presStyleCnt="4"/>
      <dgm:spPr/>
    </dgm:pt>
    <dgm:pt modelId="{F772927D-B772-4564-82B0-38AC21818568}" type="pres">
      <dgm:prSet presAssocID="{6A141044-CEE0-45CD-B696-7F53AEFCCE20}" presName="circle2" presStyleLbl="node1" presStyleIdx="1" presStyleCnt="4"/>
      <dgm:spPr/>
    </dgm:pt>
    <dgm:pt modelId="{7834A45A-9178-49D8-B077-1A8762CEBF55}" type="pres">
      <dgm:prSet presAssocID="{6A141044-CEE0-45CD-B696-7F53AEFCCE20}" presName="rect2" presStyleLbl="alignAcc1" presStyleIdx="1" presStyleCnt="4"/>
      <dgm:spPr/>
    </dgm:pt>
    <dgm:pt modelId="{6DF91EB2-C02F-4638-9294-B40F1755FAF5}" type="pres">
      <dgm:prSet presAssocID="{E7B411CD-9A31-47E3-B4A1-711D30AEE7F7}" presName="vertSpace3" presStyleLbl="node1" presStyleIdx="1" presStyleCnt="4"/>
      <dgm:spPr/>
    </dgm:pt>
    <dgm:pt modelId="{47D7FDA9-330E-4453-A755-1108C3AB3006}" type="pres">
      <dgm:prSet presAssocID="{E7B411CD-9A31-47E3-B4A1-711D30AEE7F7}" presName="circle3" presStyleLbl="node1" presStyleIdx="2" presStyleCnt="4"/>
      <dgm:spPr/>
    </dgm:pt>
    <dgm:pt modelId="{96E0AB0A-F9B1-4ECC-8C36-0ACD8C4C01C8}" type="pres">
      <dgm:prSet presAssocID="{E7B411CD-9A31-47E3-B4A1-711D30AEE7F7}" presName="rect3" presStyleLbl="alignAcc1" presStyleIdx="2" presStyleCnt="4"/>
      <dgm:spPr/>
    </dgm:pt>
    <dgm:pt modelId="{356180B9-C41D-4D84-91EA-F2847694F169}" type="pres">
      <dgm:prSet presAssocID="{6A38DA4B-C091-498A-B811-CEF38C0E66C1}" presName="vertSpace4" presStyleLbl="node1" presStyleIdx="2" presStyleCnt="4"/>
      <dgm:spPr/>
    </dgm:pt>
    <dgm:pt modelId="{ACF7CDAA-EAB5-4D8E-857E-387E876C615E}" type="pres">
      <dgm:prSet presAssocID="{6A38DA4B-C091-498A-B811-CEF38C0E66C1}" presName="circle4" presStyleLbl="node1" presStyleIdx="3" presStyleCnt="4"/>
      <dgm:spPr/>
    </dgm:pt>
    <dgm:pt modelId="{FFB65065-3EC0-4515-98D5-26F0E3AA3102}" type="pres">
      <dgm:prSet presAssocID="{6A38DA4B-C091-498A-B811-CEF38C0E66C1}" presName="rect4" presStyleLbl="alignAcc1" presStyleIdx="3" presStyleCnt="4"/>
      <dgm:spPr/>
    </dgm:pt>
    <dgm:pt modelId="{A7DE5AC7-E09A-44B9-961B-B0594649BA27}" type="pres">
      <dgm:prSet presAssocID="{D720E359-0711-45B7-899C-5AAB89EDA5F6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E5F59E0A-1DD0-417E-86C1-86B6CF9A7923}" type="pres">
      <dgm:prSet presAssocID="{6A141044-CEE0-45CD-B696-7F53AEFCCE20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038E5D46-CAED-4AB6-AECE-8D44D7E077AD}" type="pres">
      <dgm:prSet presAssocID="{E7B411CD-9A31-47E3-B4A1-711D30AEE7F7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9EDA5562-3AD2-4783-B1CC-7A06E37BDF53}" type="pres">
      <dgm:prSet presAssocID="{6A38DA4B-C091-498A-B811-CEF38C0E66C1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1C3D0A12-5D35-45F9-B743-8A716843E573}" type="presOf" srcId="{6A141044-CEE0-45CD-B696-7F53AEFCCE20}" destId="{E5F59E0A-1DD0-417E-86C1-86B6CF9A7923}" srcOrd="1" destOrd="0" presId="urn:microsoft.com/office/officeart/2005/8/layout/target3"/>
    <dgm:cxn modelId="{3BCF3518-4CB3-4484-90E3-938076901367}" srcId="{09E36430-BB26-4D36-B237-AE9462383DA7}" destId="{6A141044-CEE0-45CD-B696-7F53AEFCCE20}" srcOrd="1" destOrd="0" parTransId="{E56D9ED0-8F73-4B50-8EB2-0D898B71F3CC}" sibTransId="{266D1A91-A324-4856-A1F0-BDF18B0DD762}"/>
    <dgm:cxn modelId="{1660811A-AEBD-4F26-AFB7-225508B438BB}" type="presOf" srcId="{D720E359-0711-45B7-899C-5AAB89EDA5F6}" destId="{A7DE5AC7-E09A-44B9-961B-B0594649BA27}" srcOrd="1" destOrd="0" presId="urn:microsoft.com/office/officeart/2005/8/layout/target3"/>
    <dgm:cxn modelId="{0F882D69-5EC7-411A-9DF6-DD750E293868}" srcId="{09E36430-BB26-4D36-B237-AE9462383DA7}" destId="{E7B411CD-9A31-47E3-B4A1-711D30AEE7F7}" srcOrd="2" destOrd="0" parTransId="{2FED2626-39B7-4F15-A565-445AAD0839A1}" sibTransId="{17EB4204-33EA-4DDB-9C02-32F25221D255}"/>
    <dgm:cxn modelId="{FD24404A-E4FF-448A-8C54-253926B47F57}" type="presOf" srcId="{6A38DA4B-C091-498A-B811-CEF38C0E66C1}" destId="{9EDA5562-3AD2-4783-B1CC-7A06E37BDF53}" srcOrd="1" destOrd="0" presId="urn:microsoft.com/office/officeart/2005/8/layout/target3"/>
    <dgm:cxn modelId="{BA008A75-6631-4350-BBCB-E4FA9E591994}" type="presOf" srcId="{6A141044-CEE0-45CD-B696-7F53AEFCCE20}" destId="{7834A45A-9178-49D8-B077-1A8762CEBF55}" srcOrd="0" destOrd="0" presId="urn:microsoft.com/office/officeart/2005/8/layout/target3"/>
    <dgm:cxn modelId="{74FAB875-094C-4FA3-B6EC-4C1436D2B9EC}" srcId="{09E36430-BB26-4D36-B237-AE9462383DA7}" destId="{6A38DA4B-C091-498A-B811-CEF38C0E66C1}" srcOrd="3" destOrd="0" parTransId="{E62AD7B4-548D-4A2D-98A8-89B02A3EC65D}" sibTransId="{1FEF3E46-C988-4E56-907F-8939E641A86D}"/>
    <dgm:cxn modelId="{E3974D79-8DAE-4240-B244-616FB2DCA52A}" type="presOf" srcId="{E7B411CD-9A31-47E3-B4A1-711D30AEE7F7}" destId="{038E5D46-CAED-4AB6-AECE-8D44D7E077AD}" srcOrd="1" destOrd="0" presId="urn:microsoft.com/office/officeart/2005/8/layout/target3"/>
    <dgm:cxn modelId="{51389EA7-2609-4D4B-A960-48912F6ABB93}" type="presOf" srcId="{09E36430-BB26-4D36-B237-AE9462383DA7}" destId="{97F7535A-EB8F-4B47-8995-B752C295D3E4}" srcOrd="0" destOrd="0" presId="urn:microsoft.com/office/officeart/2005/8/layout/target3"/>
    <dgm:cxn modelId="{4CD3E4B1-C70E-4030-B947-F7172E418209}" srcId="{09E36430-BB26-4D36-B237-AE9462383DA7}" destId="{D720E359-0711-45B7-899C-5AAB89EDA5F6}" srcOrd="0" destOrd="0" parTransId="{4BD884CB-65ED-4B67-AE35-D0EFBFFE0006}" sibTransId="{1FA432A3-D708-4E30-9A2C-3DF5946C7462}"/>
    <dgm:cxn modelId="{B0B501BC-9173-4759-B338-7BD326F19F0A}" type="presOf" srcId="{D720E359-0711-45B7-899C-5AAB89EDA5F6}" destId="{A106A6B3-D97B-46E9-AE26-30561CF4C9AC}" srcOrd="0" destOrd="0" presId="urn:microsoft.com/office/officeart/2005/8/layout/target3"/>
    <dgm:cxn modelId="{378A34C7-02B6-4869-B175-45C59F7025AA}" type="presOf" srcId="{E7B411CD-9A31-47E3-B4A1-711D30AEE7F7}" destId="{96E0AB0A-F9B1-4ECC-8C36-0ACD8C4C01C8}" srcOrd="0" destOrd="0" presId="urn:microsoft.com/office/officeart/2005/8/layout/target3"/>
    <dgm:cxn modelId="{CF918FF2-0498-440F-B1C3-4E3A2BDDF5AB}" type="presOf" srcId="{6A38DA4B-C091-498A-B811-CEF38C0E66C1}" destId="{FFB65065-3EC0-4515-98D5-26F0E3AA3102}" srcOrd="0" destOrd="0" presId="urn:microsoft.com/office/officeart/2005/8/layout/target3"/>
    <dgm:cxn modelId="{8B11F9EA-03EC-451A-8A85-4DA4D073D876}" type="presParOf" srcId="{97F7535A-EB8F-4B47-8995-B752C295D3E4}" destId="{7D1BB840-6678-4363-B6A4-78BF2982573D}" srcOrd="0" destOrd="0" presId="urn:microsoft.com/office/officeart/2005/8/layout/target3"/>
    <dgm:cxn modelId="{AA69C2CA-35DC-4178-B09C-66F9DF95EC5B}" type="presParOf" srcId="{97F7535A-EB8F-4B47-8995-B752C295D3E4}" destId="{45C5C1D3-BA5D-4639-80C3-A4458FD0C65C}" srcOrd="1" destOrd="0" presId="urn:microsoft.com/office/officeart/2005/8/layout/target3"/>
    <dgm:cxn modelId="{2D5A0443-1A09-42A7-B690-7DA3C04E9247}" type="presParOf" srcId="{97F7535A-EB8F-4B47-8995-B752C295D3E4}" destId="{A106A6B3-D97B-46E9-AE26-30561CF4C9AC}" srcOrd="2" destOrd="0" presId="urn:microsoft.com/office/officeart/2005/8/layout/target3"/>
    <dgm:cxn modelId="{8E29FB20-ACF1-4BA8-9267-398DCBC15055}" type="presParOf" srcId="{97F7535A-EB8F-4B47-8995-B752C295D3E4}" destId="{FD130391-60AF-4844-AE54-632C49D5323E}" srcOrd="3" destOrd="0" presId="urn:microsoft.com/office/officeart/2005/8/layout/target3"/>
    <dgm:cxn modelId="{5ED4EF47-0030-44C4-8946-7B43B084D5B5}" type="presParOf" srcId="{97F7535A-EB8F-4B47-8995-B752C295D3E4}" destId="{F772927D-B772-4564-82B0-38AC21818568}" srcOrd="4" destOrd="0" presId="urn:microsoft.com/office/officeart/2005/8/layout/target3"/>
    <dgm:cxn modelId="{378C3275-E804-440D-A62A-11C15FDEC10E}" type="presParOf" srcId="{97F7535A-EB8F-4B47-8995-B752C295D3E4}" destId="{7834A45A-9178-49D8-B077-1A8762CEBF55}" srcOrd="5" destOrd="0" presId="urn:microsoft.com/office/officeart/2005/8/layout/target3"/>
    <dgm:cxn modelId="{B218F19A-13E0-42A5-AB1D-6DAB7A955391}" type="presParOf" srcId="{97F7535A-EB8F-4B47-8995-B752C295D3E4}" destId="{6DF91EB2-C02F-4638-9294-B40F1755FAF5}" srcOrd="6" destOrd="0" presId="urn:microsoft.com/office/officeart/2005/8/layout/target3"/>
    <dgm:cxn modelId="{52AFF129-3701-4AAC-834A-F9E895213274}" type="presParOf" srcId="{97F7535A-EB8F-4B47-8995-B752C295D3E4}" destId="{47D7FDA9-330E-4453-A755-1108C3AB3006}" srcOrd="7" destOrd="0" presId="urn:microsoft.com/office/officeart/2005/8/layout/target3"/>
    <dgm:cxn modelId="{98FCCCFB-D077-47D2-8B30-D77FBA2DD59C}" type="presParOf" srcId="{97F7535A-EB8F-4B47-8995-B752C295D3E4}" destId="{96E0AB0A-F9B1-4ECC-8C36-0ACD8C4C01C8}" srcOrd="8" destOrd="0" presId="urn:microsoft.com/office/officeart/2005/8/layout/target3"/>
    <dgm:cxn modelId="{97667F4E-36BF-40E4-833C-55C88A75BADA}" type="presParOf" srcId="{97F7535A-EB8F-4B47-8995-B752C295D3E4}" destId="{356180B9-C41D-4D84-91EA-F2847694F169}" srcOrd="9" destOrd="0" presId="urn:microsoft.com/office/officeart/2005/8/layout/target3"/>
    <dgm:cxn modelId="{0405FD91-BEEA-406A-9916-D3D8D004B6E5}" type="presParOf" srcId="{97F7535A-EB8F-4B47-8995-B752C295D3E4}" destId="{ACF7CDAA-EAB5-4D8E-857E-387E876C615E}" srcOrd="10" destOrd="0" presId="urn:microsoft.com/office/officeart/2005/8/layout/target3"/>
    <dgm:cxn modelId="{14ABCDFB-D436-4CB5-A593-5F2F5A63BA64}" type="presParOf" srcId="{97F7535A-EB8F-4B47-8995-B752C295D3E4}" destId="{FFB65065-3EC0-4515-98D5-26F0E3AA3102}" srcOrd="11" destOrd="0" presId="urn:microsoft.com/office/officeart/2005/8/layout/target3"/>
    <dgm:cxn modelId="{EC08BC93-708C-4491-B977-AE275B63CB9B}" type="presParOf" srcId="{97F7535A-EB8F-4B47-8995-B752C295D3E4}" destId="{A7DE5AC7-E09A-44B9-961B-B0594649BA27}" srcOrd="12" destOrd="0" presId="urn:microsoft.com/office/officeart/2005/8/layout/target3"/>
    <dgm:cxn modelId="{AF5ADAF6-FB38-4A62-8BEF-7AC81BA1F1B7}" type="presParOf" srcId="{97F7535A-EB8F-4B47-8995-B752C295D3E4}" destId="{E5F59E0A-1DD0-417E-86C1-86B6CF9A7923}" srcOrd="13" destOrd="0" presId="urn:microsoft.com/office/officeart/2005/8/layout/target3"/>
    <dgm:cxn modelId="{92D19E18-C907-4EEC-99D2-D81343CEDE9B}" type="presParOf" srcId="{97F7535A-EB8F-4B47-8995-B752C295D3E4}" destId="{038E5D46-CAED-4AB6-AECE-8D44D7E077AD}" srcOrd="14" destOrd="0" presId="urn:microsoft.com/office/officeart/2005/8/layout/target3"/>
    <dgm:cxn modelId="{4B07C6E9-4941-40E7-A11C-8C5FDE0AC6D4}" type="presParOf" srcId="{97F7535A-EB8F-4B47-8995-B752C295D3E4}" destId="{9EDA5562-3AD2-4783-B1CC-7A06E37BDF53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EAA8D-F0ED-4244-AAF1-68A76749FF8A}">
      <dsp:nvSpPr>
        <dsp:cNvPr id="0" name=""/>
        <dsp:cNvSpPr/>
      </dsp:nvSpPr>
      <dsp:spPr>
        <a:xfrm>
          <a:off x="4614366" y="2644585"/>
          <a:ext cx="4201160" cy="16333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yêu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cầu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thiết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Dashboard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Testing Dashboard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golive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5910594" y="3088812"/>
        <a:ext cx="2869052" cy="1153280"/>
      </dsp:txXfrm>
    </dsp:sp>
    <dsp:sp modelId="{1B5844B5-DDAA-4232-84CA-D97C8F43FD50}">
      <dsp:nvSpPr>
        <dsp:cNvPr id="0" name=""/>
        <dsp:cNvSpPr/>
      </dsp:nvSpPr>
      <dsp:spPr>
        <a:xfrm>
          <a:off x="44428" y="2598674"/>
          <a:ext cx="4015995" cy="16715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số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chiến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dịch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Autocall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chạy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service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VoiOTP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145" y="3053267"/>
        <a:ext cx="2737762" cy="1180193"/>
      </dsp:txXfrm>
    </dsp:sp>
    <dsp:sp modelId="{1988688E-EC00-406E-9710-45E034932EA5}">
      <dsp:nvSpPr>
        <dsp:cNvPr id="0" name=""/>
        <dsp:cNvSpPr/>
      </dsp:nvSpPr>
      <dsp:spPr>
        <a:xfrm>
          <a:off x="4555040" y="-124009"/>
          <a:ext cx="4260486" cy="1723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hiển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thị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chậm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8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vẫn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còn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TH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chậm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nhóm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PBX.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tải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files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5871045" y="-86150"/>
        <a:ext cx="2906622" cy="1216889"/>
      </dsp:txXfrm>
    </dsp:sp>
    <dsp:sp modelId="{C223C647-650F-4D59-B5B5-2171BFEE6851}">
      <dsp:nvSpPr>
        <dsp:cNvPr id="0" name=""/>
        <dsp:cNvSpPr/>
      </dsp:nvSpPr>
      <dsp:spPr>
        <a:xfrm>
          <a:off x="2448" y="-143991"/>
          <a:ext cx="3819131" cy="17094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bạ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trường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select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VIA.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microsip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300" kern="1200" dirty="0"/>
        </a:p>
      </dsp:txBody>
      <dsp:txXfrm>
        <a:off x="39999" y="-106440"/>
        <a:ext cx="2598290" cy="1206983"/>
      </dsp:txXfrm>
    </dsp:sp>
    <dsp:sp modelId="{357358C6-2982-477A-AE6C-A7A254627236}">
      <dsp:nvSpPr>
        <dsp:cNvPr id="0" name=""/>
        <dsp:cNvSpPr/>
      </dsp:nvSpPr>
      <dsp:spPr>
        <a:xfrm>
          <a:off x="2592629" y="240046"/>
          <a:ext cx="1774160" cy="1774160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Telesales</a:t>
          </a:r>
          <a:r>
            <a:rPr lang="en-US" sz="1700" kern="1200" dirty="0"/>
            <a:t> </a:t>
          </a:r>
          <a:r>
            <a:rPr lang="en-US" sz="1700" kern="1200" dirty="0" err="1"/>
            <a:t>cũ</a:t>
          </a:r>
          <a:endParaRPr lang="en-US" sz="1700" kern="1200" dirty="0"/>
        </a:p>
      </dsp:txBody>
      <dsp:txXfrm>
        <a:off x="3112268" y="759685"/>
        <a:ext cx="1254521" cy="1254521"/>
      </dsp:txXfrm>
    </dsp:sp>
    <dsp:sp modelId="{C9495473-3739-49D4-923D-8A36087FCE39}">
      <dsp:nvSpPr>
        <dsp:cNvPr id="0" name=""/>
        <dsp:cNvSpPr/>
      </dsp:nvSpPr>
      <dsp:spPr>
        <a:xfrm rot="5400000">
          <a:off x="4448737" y="240046"/>
          <a:ext cx="1774160" cy="1774160"/>
        </a:xfrm>
        <a:prstGeom prst="pieWedg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Report</a:t>
          </a:r>
        </a:p>
      </dsp:txBody>
      <dsp:txXfrm rot="-5400000">
        <a:off x="4448737" y="759685"/>
        <a:ext cx="1254521" cy="1254521"/>
      </dsp:txXfrm>
    </dsp:sp>
    <dsp:sp modelId="{5FD5A5F9-AEFA-4F87-AEA8-B1684697C236}">
      <dsp:nvSpPr>
        <dsp:cNvPr id="0" name=""/>
        <dsp:cNvSpPr/>
      </dsp:nvSpPr>
      <dsp:spPr>
        <a:xfrm rot="10800000">
          <a:off x="4448737" y="2096154"/>
          <a:ext cx="1774160" cy="1774160"/>
        </a:xfrm>
        <a:prstGeom prst="pieWedg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Bussomni</a:t>
          </a:r>
          <a:r>
            <a:rPr lang="en-US" sz="1700" kern="1200" dirty="0"/>
            <a:t>, </a:t>
          </a:r>
          <a:r>
            <a:rPr lang="en-US" sz="1700" kern="1200" dirty="0" err="1"/>
            <a:t>Busscall</a:t>
          </a:r>
          <a:endParaRPr lang="en-US" sz="1700" kern="1200" dirty="0"/>
        </a:p>
      </dsp:txBody>
      <dsp:txXfrm rot="10800000">
        <a:off x="4448737" y="2096154"/>
        <a:ext cx="1254521" cy="1254521"/>
      </dsp:txXfrm>
    </dsp:sp>
    <dsp:sp modelId="{CE13A8CE-123E-45FD-81ED-687D57C68C2D}">
      <dsp:nvSpPr>
        <dsp:cNvPr id="0" name=""/>
        <dsp:cNvSpPr/>
      </dsp:nvSpPr>
      <dsp:spPr>
        <a:xfrm rot="16200000">
          <a:off x="2592629" y="2096154"/>
          <a:ext cx="1774160" cy="1774160"/>
        </a:xfrm>
        <a:prstGeom prst="pieWedg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Autocall</a:t>
          </a:r>
          <a:r>
            <a:rPr lang="en-US" sz="1700" kern="1200" dirty="0"/>
            <a:t>, </a:t>
          </a:r>
          <a:r>
            <a:rPr lang="en-US" sz="1700" kern="1200" dirty="0" err="1"/>
            <a:t>Sms</a:t>
          </a:r>
          <a:r>
            <a:rPr lang="en-US" sz="1700" kern="1200" dirty="0"/>
            <a:t>/</a:t>
          </a:r>
          <a:r>
            <a:rPr lang="en-US" sz="1700" kern="1200" dirty="0" err="1"/>
            <a:t>zns</a:t>
          </a:r>
          <a:endParaRPr lang="en-US" sz="1700" kern="1200" dirty="0"/>
        </a:p>
      </dsp:txBody>
      <dsp:txXfrm rot="5400000">
        <a:off x="3112268" y="2096154"/>
        <a:ext cx="1254521" cy="1254521"/>
      </dsp:txXfrm>
    </dsp:sp>
    <dsp:sp modelId="{8D6ED984-5DBD-4E02-8A9A-E93A1FEAC8B7}">
      <dsp:nvSpPr>
        <dsp:cNvPr id="0" name=""/>
        <dsp:cNvSpPr/>
      </dsp:nvSpPr>
      <dsp:spPr>
        <a:xfrm>
          <a:off x="4101485" y="1686417"/>
          <a:ext cx="612556" cy="53265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8F709-C03E-4A66-9D11-1EB29E85B308}">
      <dsp:nvSpPr>
        <dsp:cNvPr id="0" name=""/>
        <dsp:cNvSpPr/>
      </dsp:nvSpPr>
      <dsp:spPr>
        <a:xfrm rot="10800000">
          <a:off x="4101485" y="1891285"/>
          <a:ext cx="612556" cy="532657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4ADC04-CC43-44FB-9DB8-BFE2DA6127D9}">
      <dsp:nvSpPr>
        <dsp:cNvPr id="0" name=""/>
        <dsp:cNvSpPr/>
      </dsp:nvSpPr>
      <dsp:spPr>
        <a:xfrm>
          <a:off x="2591" y="1141333"/>
          <a:ext cx="2641577" cy="17813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Follow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thống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nhất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nghiệp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vụ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phù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đơn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dễ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module: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quyền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nhân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viên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84" y="1182326"/>
        <a:ext cx="2559591" cy="1317633"/>
      </dsp:txXfrm>
    </dsp:sp>
    <dsp:sp modelId="{4EC32B29-EB1B-449C-B921-47E77BC3FE99}">
      <dsp:nvSpPr>
        <dsp:cNvPr id="0" name=""/>
        <dsp:cNvSpPr/>
      </dsp:nvSpPr>
      <dsp:spPr>
        <a:xfrm>
          <a:off x="1474138" y="1210006"/>
          <a:ext cx="2745840" cy="2745840"/>
        </a:xfrm>
        <a:prstGeom prst="leftCircularArrow">
          <a:avLst>
            <a:gd name="adj1" fmla="val 2989"/>
            <a:gd name="adj2" fmla="val 366428"/>
            <a:gd name="adj3" fmla="val 2417580"/>
            <a:gd name="adj4" fmla="val 9300131"/>
            <a:gd name="adj5" fmla="val 348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8E41F-992D-40EB-BBFF-53A5BCCE3036}">
      <dsp:nvSpPr>
        <dsp:cNvPr id="0" name=""/>
        <dsp:cNvSpPr/>
      </dsp:nvSpPr>
      <dsp:spPr>
        <a:xfrm>
          <a:off x="723452" y="2719808"/>
          <a:ext cx="1919768" cy="4057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Tháng</a:t>
          </a:r>
          <a:r>
            <a:rPr lang="en-US" sz="2000" kern="1200" dirty="0"/>
            <a:t> 8</a:t>
          </a:r>
        </a:p>
      </dsp:txBody>
      <dsp:txXfrm>
        <a:off x="735335" y="2731691"/>
        <a:ext cx="1896002" cy="381950"/>
      </dsp:txXfrm>
    </dsp:sp>
    <dsp:sp modelId="{21C28540-FAAA-4310-A5C7-02338D91D5FA}">
      <dsp:nvSpPr>
        <dsp:cNvPr id="0" name=""/>
        <dsp:cNvSpPr/>
      </dsp:nvSpPr>
      <dsp:spPr>
        <a:xfrm>
          <a:off x="3035016" y="1141333"/>
          <a:ext cx="2684275" cy="17813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tục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follow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module: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lịch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cuộc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gọi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076009" y="1564040"/>
        <a:ext cx="2602289" cy="1317633"/>
      </dsp:txXfrm>
    </dsp:sp>
    <dsp:sp modelId="{E777D195-E82C-4BE8-BCF2-02723EF9C6D8}">
      <dsp:nvSpPr>
        <dsp:cNvPr id="0" name=""/>
        <dsp:cNvSpPr/>
      </dsp:nvSpPr>
      <dsp:spPr>
        <a:xfrm>
          <a:off x="4508419" y="37360"/>
          <a:ext cx="3003073" cy="3003073"/>
        </a:xfrm>
        <a:prstGeom prst="circularArrow">
          <a:avLst>
            <a:gd name="adj1" fmla="val 2733"/>
            <a:gd name="adj2" fmla="val 333038"/>
            <a:gd name="adj3" fmla="val 19258126"/>
            <a:gd name="adj4" fmla="val 12342185"/>
            <a:gd name="adj5" fmla="val 3189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34120-38E6-4FA7-A842-94F6B466C35D}">
      <dsp:nvSpPr>
        <dsp:cNvPr id="0" name=""/>
        <dsp:cNvSpPr/>
      </dsp:nvSpPr>
      <dsp:spPr>
        <a:xfrm>
          <a:off x="3777226" y="926233"/>
          <a:ext cx="1919768" cy="430199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9</a:t>
          </a:r>
        </a:p>
      </dsp:txBody>
      <dsp:txXfrm>
        <a:off x="3789826" y="938833"/>
        <a:ext cx="1894568" cy="404999"/>
      </dsp:txXfrm>
    </dsp:sp>
    <dsp:sp modelId="{CB38AE5D-6B2F-4EA9-A513-20B76138504B}">
      <dsp:nvSpPr>
        <dsp:cNvPr id="0" name=""/>
        <dsp:cNvSpPr/>
      </dsp:nvSpPr>
      <dsp:spPr>
        <a:xfrm>
          <a:off x="6110139" y="1141333"/>
          <a:ext cx="2612032" cy="17813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testcase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toàn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Thực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testing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toàn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notes bugs.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sửa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diện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đồng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nhất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51132" y="1182326"/>
        <a:ext cx="2530046" cy="1317633"/>
      </dsp:txXfrm>
    </dsp:sp>
    <dsp:sp modelId="{2DD49EC0-D798-4513-A380-9DBA0FB49938}">
      <dsp:nvSpPr>
        <dsp:cNvPr id="0" name=""/>
        <dsp:cNvSpPr/>
      </dsp:nvSpPr>
      <dsp:spPr>
        <a:xfrm>
          <a:off x="6816227" y="2687343"/>
          <a:ext cx="1919768" cy="470646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Tháng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10</a:t>
          </a:r>
        </a:p>
      </dsp:txBody>
      <dsp:txXfrm>
        <a:off x="6830012" y="2701128"/>
        <a:ext cx="1892198" cy="4430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79889-3D86-4155-B124-ADB81A129634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F45CEB-5539-4175-9910-FD3AEFB3F77E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Marketing quay video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hướng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đang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Bussomni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Report, … </a:t>
          </a:r>
        </a:p>
      </dsp:txBody>
      <dsp:txXfrm>
        <a:off x="564979" y="406400"/>
        <a:ext cx="5475833" cy="812800"/>
      </dsp:txXfrm>
    </dsp:sp>
    <dsp:sp modelId="{0A6069DB-54B2-4AC7-8ABE-A76190AAE07E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4FE185-1EF5-4089-8D28-F41A5A70394B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trực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đáp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thắc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mắc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VIA</a:t>
          </a:r>
        </a:p>
      </dsp:txBody>
      <dsp:txXfrm>
        <a:off x="860432" y="1625599"/>
        <a:ext cx="5180380" cy="812800"/>
      </dsp:txXfrm>
    </dsp:sp>
    <dsp:sp modelId="{955008A9-A745-466D-8AAE-2208D7D52009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43B46B-28C0-4D7E-8F19-0DD7F81E614F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Hỗ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trợ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kĩ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thuật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set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hạn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mức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gửi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tin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sms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zns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cấu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khoản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demo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trial</a:t>
          </a:r>
        </a:p>
      </dsp:txBody>
      <dsp:txXfrm>
        <a:off x="564979" y="2844800"/>
        <a:ext cx="5475833" cy="812800"/>
      </dsp:txXfrm>
    </dsp:sp>
    <dsp:sp modelId="{9406F05A-FAE9-4D3C-BE11-03B0938FB8A8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BB840-6678-4363-B6A4-78BF2982573D}">
      <dsp:nvSpPr>
        <dsp:cNvPr id="0" name=""/>
        <dsp:cNvSpPr/>
      </dsp:nvSpPr>
      <dsp:spPr>
        <a:xfrm>
          <a:off x="0" y="0"/>
          <a:ext cx="4063999" cy="406399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106A6B3-D97B-46E9-AE26-30561CF4C9AC}">
      <dsp:nvSpPr>
        <dsp:cNvPr id="0" name=""/>
        <dsp:cNvSpPr/>
      </dsp:nvSpPr>
      <dsp:spPr>
        <a:xfrm>
          <a:off x="2031999" y="0"/>
          <a:ext cx="6580082" cy="40639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Follow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cùng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dev fix bugs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031999" y="0"/>
        <a:ext cx="6580082" cy="863599"/>
      </dsp:txXfrm>
    </dsp:sp>
    <dsp:sp modelId="{F772927D-B772-4564-82B0-38AC21818568}">
      <dsp:nvSpPr>
        <dsp:cNvPr id="0" name=""/>
        <dsp:cNvSpPr/>
      </dsp:nvSpPr>
      <dsp:spPr>
        <a:xfrm>
          <a:off x="533399" y="863599"/>
          <a:ext cx="2997200" cy="299720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34A45A-9178-49D8-B077-1A8762CEBF55}">
      <dsp:nvSpPr>
        <dsp:cNvPr id="0" name=""/>
        <dsp:cNvSpPr/>
      </dsp:nvSpPr>
      <dsp:spPr>
        <a:xfrm>
          <a:off x="2031999" y="863599"/>
          <a:ext cx="6580082" cy="299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thiệu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train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031999" y="863599"/>
        <a:ext cx="6580082" cy="863600"/>
      </dsp:txXfrm>
    </dsp:sp>
    <dsp:sp modelId="{47D7FDA9-330E-4453-A755-1108C3AB3006}">
      <dsp:nvSpPr>
        <dsp:cNvPr id="0" name=""/>
        <dsp:cNvSpPr/>
      </dsp:nvSpPr>
      <dsp:spPr>
        <a:xfrm>
          <a:off x="1066799" y="1727199"/>
          <a:ext cx="1930400" cy="193040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6E0AB0A-F9B1-4ECC-8C36-0ACD8C4C01C8}">
      <dsp:nvSpPr>
        <dsp:cNvPr id="0" name=""/>
        <dsp:cNvSpPr/>
      </dsp:nvSpPr>
      <dsp:spPr>
        <a:xfrm>
          <a:off x="2031999" y="1727199"/>
          <a:ext cx="6580082" cy="193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Viết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/quay video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hướng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HTKT, Dev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bắt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chuyển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cũ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qua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Telesales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031999" y="1727199"/>
        <a:ext cx="6580082" cy="863600"/>
      </dsp:txXfrm>
    </dsp:sp>
    <dsp:sp modelId="{ACF7CDAA-EAB5-4D8E-857E-387E876C615E}">
      <dsp:nvSpPr>
        <dsp:cNvPr id="0" name=""/>
        <dsp:cNvSpPr/>
      </dsp:nvSpPr>
      <dsp:spPr>
        <a:xfrm>
          <a:off x="1600199" y="2590799"/>
          <a:ext cx="863600" cy="86360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B65065-3EC0-4515-98D5-26F0E3AA3102}">
      <dsp:nvSpPr>
        <dsp:cNvPr id="0" name=""/>
        <dsp:cNvSpPr/>
      </dsp:nvSpPr>
      <dsp:spPr>
        <a:xfrm>
          <a:off x="2031999" y="2590799"/>
          <a:ext cx="6580082" cy="86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tục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trên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sản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phẩm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đang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vận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hành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HTKT,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doanh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…</a:t>
          </a:r>
        </a:p>
      </dsp:txBody>
      <dsp:txXfrm>
        <a:off x="2031999" y="2590799"/>
        <a:ext cx="6580082" cy="863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02411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3508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39672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05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0"/>
            <a:ext cx="9144000" cy="1216151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DA2028"/>
              </a:buClr>
              <a:buSzPts val="3200"/>
              <a:buChar char="•"/>
              <a:defRPr>
                <a:solidFill>
                  <a:schemeClr val="dk2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–"/>
              <a:defRPr>
                <a:solidFill>
                  <a:srgbClr val="DA2028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•"/>
              <a:defRPr>
                <a:solidFill>
                  <a:srgbClr val="DA2028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–"/>
              <a:defRPr>
                <a:solidFill>
                  <a:srgbClr val="DA2028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»"/>
              <a:defRPr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dt" idx="10"/>
          </p:nvPr>
        </p:nvSpPr>
        <p:spPr>
          <a:xfrm>
            <a:off x="4559300" y="6496050"/>
            <a:ext cx="1905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4960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441700" y="373486"/>
            <a:ext cx="5245099" cy="710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8" name="Google Shape;2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" y="608075"/>
            <a:ext cx="2118575" cy="476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DA2028"/>
              </a:buClr>
              <a:buSzPts val="3200"/>
              <a:buChar char="•"/>
              <a:defRPr>
                <a:solidFill>
                  <a:schemeClr val="dk2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–"/>
              <a:defRPr>
                <a:solidFill>
                  <a:srgbClr val="DA2028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•"/>
              <a:defRPr>
                <a:solidFill>
                  <a:srgbClr val="DA2028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–"/>
              <a:defRPr>
                <a:solidFill>
                  <a:srgbClr val="DA2028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»"/>
              <a:defRPr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3425" y="0"/>
            <a:ext cx="8229617" cy="6839726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 txBox="1">
            <a:spLocks noGrp="1"/>
          </p:cNvSpPr>
          <p:nvPr>
            <p:ph type="ctrTitle"/>
          </p:nvPr>
        </p:nvSpPr>
        <p:spPr>
          <a:xfrm>
            <a:off x="1530350" y="3328922"/>
            <a:ext cx="5245100" cy="135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ubTitle" idx="1"/>
          </p:nvPr>
        </p:nvSpPr>
        <p:spPr>
          <a:xfrm>
            <a:off x="1553769" y="4455661"/>
            <a:ext cx="5245100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3441700" y="6483350"/>
            <a:ext cx="1422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4991100" y="6483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7200900" y="6483350"/>
            <a:ext cx="1485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6" name="Google Shape;3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1546" y="805165"/>
            <a:ext cx="2834646" cy="6370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2984517" y="1068945"/>
            <a:ext cx="5245100" cy="738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ubTitle" idx="1"/>
          </p:nvPr>
        </p:nvSpPr>
        <p:spPr>
          <a:xfrm>
            <a:off x="2984517" y="1850086"/>
            <a:ext cx="5245100" cy="8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4991100" y="6483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7200900" y="6483350"/>
            <a:ext cx="1485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581275"/>
            <a:ext cx="9144000" cy="426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7843" y="1068945"/>
            <a:ext cx="2646003" cy="594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DA2028"/>
              </a:buClr>
              <a:buSzPts val="3200"/>
              <a:buChar char="•"/>
              <a:defRPr>
                <a:solidFill>
                  <a:schemeClr val="dk2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–"/>
              <a:defRPr>
                <a:solidFill>
                  <a:srgbClr val="DA2028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•"/>
              <a:defRPr>
                <a:solidFill>
                  <a:srgbClr val="DA2028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–"/>
              <a:defRPr>
                <a:solidFill>
                  <a:srgbClr val="DA2028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»"/>
              <a:defRPr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59300" y="6496050"/>
            <a:ext cx="1905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6553200" y="64960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3441700" y="265430"/>
            <a:ext cx="5245099" cy="80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49" name="Google Shape;49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405033"/>
            <a:ext cx="2582214" cy="580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633413" y="2551818"/>
            <a:ext cx="7964487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633413" y="3913893"/>
            <a:ext cx="7964487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None/>
              <a:defRPr sz="2000">
                <a:solidFill>
                  <a:srgbClr val="DA202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457200" y="61404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3124200" y="61404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6553200" y="61404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6" name="Google Shape;56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1216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3741" y="618261"/>
            <a:ext cx="2343793" cy="5267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•"/>
              <a:defRPr sz="2800">
                <a:solidFill>
                  <a:schemeClr val="dk2"/>
                </a:solidFill>
              </a:defRPr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–"/>
              <a:defRPr sz="2400">
                <a:solidFill>
                  <a:srgbClr val="DA2028"/>
                </a:solidFill>
              </a:defRPr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•"/>
              <a:defRPr sz="2000">
                <a:solidFill>
                  <a:srgbClr val="DA2028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DA2028"/>
              </a:buClr>
              <a:buSzPts val="1800"/>
              <a:buChar char="–"/>
              <a:defRPr sz="1800">
                <a:solidFill>
                  <a:srgbClr val="DA2028"/>
                </a:solidFill>
              </a:defRPr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DA2028"/>
              </a:buClr>
              <a:buSzPts val="1800"/>
              <a:buChar char="»"/>
              <a:defRPr sz="1800"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•"/>
              <a:defRPr sz="2800">
                <a:solidFill>
                  <a:schemeClr val="dk2"/>
                </a:solidFill>
              </a:defRPr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–"/>
              <a:defRPr sz="2400">
                <a:solidFill>
                  <a:srgbClr val="DA2028"/>
                </a:solidFill>
              </a:defRPr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•"/>
              <a:defRPr sz="2000">
                <a:solidFill>
                  <a:srgbClr val="DA2028"/>
                </a:solidFill>
              </a:defRPr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DA2028"/>
              </a:buClr>
              <a:buSzPts val="1800"/>
              <a:buChar char="–"/>
              <a:defRPr sz="1800">
                <a:solidFill>
                  <a:srgbClr val="DA2028"/>
                </a:solidFill>
              </a:defRPr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DA2028"/>
              </a:buClr>
              <a:buSzPts val="1800"/>
              <a:buChar char="»"/>
              <a:defRPr sz="1800"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3162300" y="255414"/>
            <a:ext cx="5524499" cy="80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59300" y="6496050"/>
            <a:ext cx="1905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6553200" y="64960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4" name="Google Shape;64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430809"/>
            <a:ext cx="2054180" cy="461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13263" y="6496050"/>
            <a:ext cx="209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A202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95733" y="6496050"/>
            <a:ext cx="23469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DA202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10"/>
          <p:cNvSpPr txBox="1"/>
          <p:nvPr/>
        </p:nvSpPr>
        <p:spPr>
          <a:xfrm>
            <a:off x="608013" y="4102100"/>
            <a:ext cx="4040187" cy="19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CLICK TO EDIT MASTER TITLE STYLE</a:t>
            </a:r>
            <a:endParaRPr sz="2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08013" y="2601913"/>
            <a:ext cx="404018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>
            <a:spLocks noGrp="1"/>
          </p:cNvSpPr>
          <p:nvPr>
            <p:ph type="pic" idx="2"/>
          </p:nvPr>
        </p:nvSpPr>
        <p:spPr>
          <a:xfrm>
            <a:off x="5308600" y="2362200"/>
            <a:ext cx="3835400" cy="398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71" name="Google Shape;71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8013" y="431677"/>
            <a:ext cx="2834646" cy="6370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5308600" y="2362200"/>
            <a:ext cx="3835400" cy="39878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722313" y="3898900"/>
            <a:ext cx="4040187" cy="19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722313" y="2398713"/>
            <a:ext cx="4040187" cy="1258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6" name="Google Shape;7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2313" y="560466"/>
            <a:ext cx="2834646" cy="6370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3086100" y="157766"/>
            <a:ext cx="5600699" cy="802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"/>
          </p:nvPr>
        </p:nvSpPr>
        <p:spPr>
          <a:xfrm rot="5400000">
            <a:off x="2025272" y="-535365"/>
            <a:ext cx="5093457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DA2028"/>
              </a:buClr>
              <a:buSzPts val="3200"/>
              <a:buChar char="•"/>
              <a:defRPr>
                <a:solidFill>
                  <a:schemeClr val="dk2"/>
                </a:solidFill>
              </a:defRPr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Char char="–"/>
              <a:defRPr>
                <a:solidFill>
                  <a:srgbClr val="DA2028"/>
                </a:solidFill>
              </a:defRPr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Char char="•"/>
              <a:defRPr>
                <a:solidFill>
                  <a:srgbClr val="DA2028"/>
                </a:solidFill>
              </a:defRPr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–"/>
              <a:defRPr>
                <a:solidFill>
                  <a:srgbClr val="DA2028"/>
                </a:solidFill>
              </a:defRPr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Char char="»"/>
              <a:defRPr>
                <a:solidFill>
                  <a:srgbClr val="DA202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dt" idx="10"/>
          </p:nvPr>
        </p:nvSpPr>
        <p:spPr>
          <a:xfrm>
            <a:off x="4559300" y="6496050"/>
            <a:ext cx="1905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F7F7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6553200" y="64960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2" name="Google Shape;8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72580"/>
            <a:ext cx="2002665" cy="450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DA2028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DA2028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A202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DA2028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DA202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4749553" y="528534"/>
            <a:ext cx="3937247" cy="43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 (08/2024 – 10/2024)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82E4802-73A6-4F11-88BC-486AF0D316C2}"/>
              </a:ext>
            </a:extLst>
          </p:cNvPr>
          <p:cNvSpPr/>
          <p:nvPr/>
        </p:nvSpPr>
        <p:spPr>
          <a:xfrm>
            <a:off x="461639" y="2038532"/>
            <a:ext cx="8225161" cy="74905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0320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3200"/>
            </a:pP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Sản phẩm đang vận hành</a:t>
            </a:r>
          </a:p>
          <a:p>
            <a:pPr marL="20320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3200"/>
            </a:pPr>
            <a:r>
              <a:rPr lang="vi-V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sản phẩm như: Telesales cũ, Report, Autocall, Bussomni, …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DFAF22D-E8A9-4D66-AF96-CE72730F1831}"/>
              </a:ext>
            </a:extLst>
          </p:cNvPr>
          <p:cNvSpPr/>
          <p:nvPr/>
        </p:nvSpPr>
        <p:spPr>
          <a:xfrm>
            <a:off x="461639" y="3123088"/>
            <a:ext cx="8225161" cy="74905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3200"/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Telesales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D8E4389-816A-4D41-A4E8-B07EC348A1A0}"/>
              </a:ext>
            </a:extLst>
          </p:cNvPr>
          <p:cNvSpPr/>
          <p:nvPr/>
        </p:nvSpPr>
        <p:spPr>
          <a:xfrm>
            <a:off x="461639" y="4207644"/>
            <a:ext cx="8225161" cy="74905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3200"/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E570CEE-C0CD-450E-B0A8-140005FCD8D0}"/>
              </a:ext>
            </a:extLst>
          </p:cNvPr>
          <p:cNvSpPr/>
          <p:nvPr/>
        </p:nvSpPr>
        <p:spPr>
          <a:xfrm>
            <a:off x="461639" y="5292200"/>
            <a:ext cx="8225161" cy="74905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2028"/>
              </a:buClr>
              <a:buSzPts val="3200"/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11/2024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5193437" y="523523"/>
            <a:ext cx="2765394" cy="43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3863CE40-C02C-4EE4-B698-0362106BF1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423389"/>
              </p:ext>
            </p:extLst>
          </p:nvPr>
        </p:nvGraphicFramePr>
        <p:xfrm>
          <a:off x="164236" y="1953088"/>
          <a:ext cx="8815527" cy="4110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052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5663953" y="514646"/>
            <a:ext cx="2285999" cy="43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Telesales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DE6635B-E27A-47B6-A0E8-A105D42BE1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4266543"/>
              </p:ext>
            </p:extLst>
          </p:nvPr>
        </p:nvGraphicFramePr>
        <p:xfrm>
          <a:off x="218981" y="1397000"/>
          <a:ext cx="87385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729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6249879" y="550156"/>
            <a:ext cx="856694" cy="43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1492E8C-C5E0-426D-A17C-CB4574F677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44504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256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5442011" y="541278"/>
            <a:ext cx="2707689" cy="434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11/2024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" name="Diagram 56">
            <a:extLst>
              <a:ext uri="{FF2B5EF4-FFF2-40B4-BE49-F238E27FC236}">
                <a16:creationId xmlns:a16="http://schemas.microsoft.com/office/drawing/2014/main" id="{27DB1589-EA48-4DAB-B884-1092F9781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4740355"/>
              </p:ext>
            </p:extLst>
          </p:nvPr>
        </p:nvGraphicFramePr>
        <p:xfrm>
          <a:off x="265959" y="1852316"/>
          <a:ext cx="861208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293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7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Application>Microsoft Office PowerPoint</Application>
  <PresentationFormat>On-screen Show (4:3)</PresentationFormat>
  <Paragraphs>42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Báo cáo quý III (08/2024 – 10/2024)</vt:lpstr>
      <vt:lpstr>Sản phẩm đang vận hành</vt:lpstr>
      <vt:lpstr>Dự án Telesales mới</vt:lpstr>
      <vt:lpstr>Hỗ trợ</vt:lpstr>
      <vt:lpstr>Kế hoạch tháng 11/2024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Báo cáo quý III (08/2024 – 10/2024)</dc:title>
  <dc:creator>Dinhkym Dinhkym</dc:creator>
  <cp:lastModifiedBy>NGHĨA TRẦN</cp:lastModifiedBy>
  <cp:revision>1</cp:revision>
  <dcterms:created xsi:type="dcterms:W3CDTF">2015-08-26T02:19:51Z</dcterms:created>
  <dcterms:modified xsi:type="dcterms:W3CDTF">2024-10-31T08:55:12Z</dcterms:modified>
</cp:coreProperties>
</file>